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0" r:id="rId1"/>
  </p:sldMasterIdLst>
  <p:notesMasterIdLst>
    <p:notesMasterId r:id="rId43"/>
  </p:notesMasterIdLst>
  <p:sldIdLst>
    <p:sldId id="256" r:id="rId2"/>
    <p:sldId id="257" r:id="rId3"/>
    <p:sldId id="258" r:id="rId4"/>
    <p:sldId id="259" r:id="rId5"/>
    <p:sldId id="260" r:id="rId6"/>
    <p:sldId id="262" r:id="rId7"/>
    <p:sldId id="263" r:id="rId8"/>
    <p:sldId id="264" r:id="rId9"/>
    <p:sldId id="266" r:id="rId10"/>
    <p:sldId id="268" r:id="rId11"/>
    <p:sldId id="267" r:id="rId12"/>
    <p:sldId id="270" r:id="rId13"/>
    <p:sldId id="271" r:id="rId14"/>
    <p:sldId id="272" r:id="rId15"/>
    <p:sldId id="273" r:id="rId16"/>
    <p:sldId id="274" r:id="rId17"/>
    <p:sldId id="275" r:id="rId18"/>
    <p:sldId id="276" r:id="rId19"/>
    <p:sldId id="277" r:id="rId20"/>
    <p:sldId id="281" r:id="rId21"/>
    <p:sldId id="282" r:id="rId22"/>
    <p:sldId id="278" r:id="rId23"/>
    <p:sldId id="279" r:id="rId24"/>
    <p:sldId id="283" r:id="rId25"/>
    <p:sldId id="280" r:id="rId26"/>
    <p:sldId id="285" r:id="rId27"/>
    <p:sldId id="286" r:id="rId28"/>
    <p:sldId id="287" r:id="rId29"/>
    <p:sldId id="297" r:id="rId30"/>
    <p:sldId id="298" r:id="rId31"/>
    <p:sldId id="288" r:id="rId32"/>
    <p:sldId id="289" r:id="rId33"/>
    <p:sldId id="290" r:id="rId34"/>
    <p:sldId id="291" r:id="rId35"/>
    <p:sldId id="292" r:id="rId36"/>
    <p:sldId id="293" r:id="rId37"/>
    <p:sldId id="294" r:id="rId38"/>
    <p:sldId id="295" r:id="rId39"/>
    <p:sldId id="299" r:id="rId40"/>
    <p:sldId id="300" r:id="rId41"/>
    <p:sldId id="261"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385" autoAdjust="0"/>
    <p:restoredTop sz="94660"/>
  </p:normalViewPr>
  <p:slideViewPr>
    <p:cSldViewPr>
      <p:cViewPr varScale="1">
        <p:scale>
          <a:sx n="88" d="100"/>
          <a:sy n="88" d="100"/>
        </p:scale>
        <p:origin x="-108" y="-45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11B184-5C9C-496B-A380-237FC917AA1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544AF418-7313-4EA5-9D6E-EFA399D57DDC}" type="asst">
      <dgm:prSet phldrT="[Text]"/>
      <dgm:spPr/>
      <dgm:t>
        <a:bodyPr/>
        <a:lstStyle/>
        <a:p>
          <a:r>
            <a:rPr lang="en-US" dirty="0" smtClean="0"/>
            <a:t>Environment</a:t>
          </a:r>
          <a:endParaRPr lang="en-US" dirty="0"/>
        </a:p>
      </dgm:t>
    </dgm:pt>
    <dgm:pt modelId="{6DA54C46-D509-4D89-9313-A04109EA511C}" type="parTrans" cxnId="{38618832-CEBC-4F60-B46B-B193D9B33947}">
      <dgm:prSet/>
      <dgm:spPr/>
      <dgm:t>
        <a:bodyPr/>
        <a:lstStyle/>
        <a:p>
          <a:endParaRPr lang="en-US"/>
        </a:p>
      </dgm:t>
    </dgm:pt>
    <dgm:pt modelId="{0AD0A160-1072-48C4-9158-E11652103790}" type="sibTrans" cxnId="{38618832-CEBC-4F60-B46B-B193D9B33947}">
      <dgm:prSet/>
      <dgm:spPr/>
      <dgm:t>
        <a:bodyPr/>
        <a:lstStyle/>
        <a:p>
          <a:endParaRPr lang="en-US"/>
        </a:p>
      </dgm:t>
    </dgm:pt>
    <dgm:pt modelId="{9C9037E4-E413-4DDE-A188-A406AC953662}">
      <dgm:prSet phldrT="[Text]"/>
      <dgm:spPr/>
      <dgm:t>
        <a:bodyPr/>
        <a:lstStyle/>
        <a:p>
          <a:r>
            <a:rPr lang="en-US" dirty="0" smtClean="0"/>
            <a:t>Snake1</a:t>
          </a:r>
          <a:endParaRPr lang="en-US" dirty="0"/>
        </a:p>
      </dgm:t>
    </dgm:pt>
    <dgm:pt modelId="{431F64A7-5261-453C-A1E7-FE16C71A3712}" type="parTrans" cxnId="{0EB731EA-B96D-46A4-A099-9DDF62D8A76E}">
      <dgm:prSet/>
      <dgm:spPr/>
      <dgm:t>
        <a:bodyPr/>
        <a:lstStyle/>
        <a:p>
          <a:endParaRPr lang="en-US"/>
        </a:p>
      </dgm:t>
    </dgm:pt>
    <dgm:pt modelId="{17380726-9FB5-41C2-ACD2-8B447C88E20B}" type="sibTrans" cxnId="{0EB731EA-B96D-46A4-A099-9DDF62D8A76E}">
      <dgm:prSet/>
      <dgm:spPr/>
      <dgm:t>
        <a:bodyPr/>
        <a:lstStyle/>
        <a:p>
          <a:endParaRPr lang="en-US"/>
        </a:p>
      </dgm:t>
    </dgm:pt>
    <dgm:pt modelId="{1FBE3609-4B61-4116-96D1-41B5F6A2CD52}">
      <dgm:prSet phldrT="[Text]"/>
      <dgm:spPr/>
      <dgm:t>
        <a:bodyPr/>
        <a:lstStyle/>
        <a:p>
          <a:r>
            <a:rPr lang="en-US" dirty="0" smtClean="0"/>
            <a:t>Snake2</a:t>
          </a:r>
          <a:endParaRPr lang="en-US" dirty="0"/>
        </a:p>
      </dgm:t>
    </dgm:pt>
    <dgm:pt modelId="{02E19F31-3339-4DA3-B481-90741D432F9C}" type="parTrans" cxnId="{BBF7ABD7-101F-406D-87F1-98C917A6177F}">
      <dgm:prSet/>
      <dgm:spPr/>
      <dgm:t>
        <a:bodyPr/>
        <a:lstStyle/>
        <a:p>
          <a:endParaRPr lang="en-US"/>
        </a:p>
      </dgm:t>
    </dgm:pt>
    <dgm:pt modelId="{CECE7960-94B9-4A79-97EA-DC3FB5FA1B04}" type="sibTrans" cxnId="{BBF7ABD7-101F-406D-87F1-98C917A6177F}">
      <dgm:prSet/>
      <dgm:spPr/>
      <dgm:t>
        <a:bodyPr/>
        <a:lstStyle/>
        <a:p>
          <a:endParaRPr lang="en-US"/>
        </a:p>
      </dgm:t>
    </dgm:pt>
    <dgm:pt modelId="{109DE9A4-E080-45E4-8368-57C0128E8080}">
      <dgm:prSet phldrT="[Text]"/>
      <dgm:spPr/>
      <dgm:t>
        <a:bodyPr/>
        <a:lstStyle/>
        <a:p>
          <a:r>
            <a:rPr lang="en-US" dirty="0" smtClean="0"/>
            <a:t>Snake3</a:t>
          </a:r>
          <a:endParaRPr lang="en-US" dirty="0"/>
        </a:p>
      </dgm:t>
    </dgm:pt>
    <dgm:pt modelId="{EE423A43-4F0E-4971-8B59-18AA860C71C4}" type="parTrans" cxnId="{B1AC75B1-563F-4588-8718-1A5784D1B80F}">
      <dgm:prSet/>
      <dgm:spPr/>
      <dgm:t>
        <a:bodyPr/>
        <a:lstStyle/>
        <a:p>
          <a:endParaRPr lang="en-US"/>
        </a:p>
      </dgm:t>
    </dgm:pt>
    <dgm:pt modelId="{C611B139-D6E3-45C5-8252-D50B015C89D9}" type="sibTrans" cxnId="{B1AC75B1-563F-4588-8718-1A5784D1B80F}">
      <dgm:prSet/>
      <dgm:spPr/>
      <dgm:t>
        <a:bodyPr/>
        <a:lstStyle/>
        <a:p>
          <a:endParaRPr lang="en-US"/>
        </a:p>
      </dgm:t>
    </dgm:pt>
    <dgm:pt modelId="{A63CAC1B-084F-49AE-A593-E683A1B2A06E}">
      <dgm:prSet/>
      <dgm:spPr/>
      <dgm:t>
        <a:bodyPr/>
        <a:lstStyle/>
        <a:p>
          <a:r>
            <a:rPr lang="en-US" dirty="0" smtClean="0"/>
            <a:t>Snake4</a:t>
          </a:r>
          <a:endParaRPr lang="en-US" dirty="0"/>
        </a:p>
      </dgm:t>
    </dgm:pt>
    <dgm:pt modelId="{6714CDC4-9E04-449B-8696-58B18EAD0772}" type="parTrans" cxnId="{82BEFED5-31D9-4D3E-9513-278DE80A031D}">
      <dgm:prSet/>
      <dgm:spPr/>
      <dgm:t>
        <a:bodyPr/>
        <a:lstStyle/>
        <a:p>
          <a:endParaRPr lang="en-US"/>
        </a:p>
      </dgm:t>
    </dgm:pt>
    <dgm:pt modelId="{04FD592D-A883-4F80-BC46-4683B40718E5}" type="sibTrans" cxnId="{82BEFED5-31D9-4D3E-9513-278DE80A031D}">
      <dgm:prSet/>
      <dgm:spPr/>
      <dgm:t>
        <a:bodyPr/>
        <a:lstStyle/>
        <a:p>
          <a:endParaRPr lang="en-US"/>
        </a:p>
      </dgm:t>
    </dgm:pt>
    <dgm:pt modelId="{3FDBC8A2-6A44-4759-8EF1-4EE550BE2706}" type="pres">
      <dgm:prSet presAssocID="{AC11B184-5C9C-496B-A380-237FC917AA1C}" presName="hierChild1" presStyleCnt="0">
        <dgm:presLayoutVars>
          <dgm:orgChart val="1"/>
          <dgm:chPref val="1"/>
          <dgm:dir/>
          <dgm:animOne val="branch"/>
          <dgm:animLvl val="lvl"/>
          <dgm:resizeHandles/>
        </dgm:presLayoutVars>
      </dgm:prSet>
      <dgm:spPr/>
      <dgm:t>
        <a:bodyPr/>
        <a:lstStyle/>
        <a:p>
          <a:endParaRPr lang="en-US"/>
        </a:p>
      </dgm:t>
    </dgm:pt>
    <dgm:pt modelId="{ADC043A1-F005-4649-B7C3-8503E0CCC0B6}" type="pres">
      <dgm:prSet presAssocID="{544AF418-7313-4EA5-9D6E-EFA399D57DDC}" presName="hierRoot1" presStyleCnt="0">
        <dgm:presLayoutVars>
          <dgm:hierBranch val="init"/>
        </dgm:presLayoutVars>
      </dgm:prSet>
      <dgm:spPr/>
    </dgm:pt>
    <dgm:pt modelId="{E5634006-AB13-448B-B3F9-B128069B5296}" type="pres">
      <dgm:prSet presAssocID="{544AF418-7313-4EA5-9D6E-EFA399D57DDC}" presName="rootComposite1" presStyleCnt="0"/>
      <dgm:spPr/>
    </dgm:pt>
    <dgm:pt modelId="{1C6C157B-5FC0-48B1-A9C6-7E327F1DD60B}" type="pres">
      <dgm:prSet presAssocID="{544AF418-7313-4EA5-9D6E-EFA399D57DDC}" presName="rootText1" presStyleLbl="node0" presStyleIdx="0" presStyleCnt="1" custScaleX="139044">
        <dgm:presLayoutVars>
          <dgm:chPref val="3"/>
        </dgm:presLayoutVars>
      </dgm:prSet>
      <dgm:spPr/>
      <dgm:t>
        <a:bodyPr/>
        <a:lstStyle/>
        <a:p>
          <a:endParaRPr lang="en-US"/>
        </a:p>
      </dgm:t>
    </dgm:pt>
    <dgm:pt modelId="{F1AA4F7F-2C34-41E7-A284-99215E5A6FEF}" type="pres">
      <dgm:prSet presAssocID="{544AF418-7313-4EA5-9D6E-EFA399D57DDC}" presName="rootConnector1" presStyleLbl="asst0" presStyleIdx="0" presStyleCnt="0"/>
      <dgm:spPr/>
      <dgm:t>
        <a:bodyPr/>
        <a:lstStyle/>
        <a:p>
          <a:endParaRPr lang="en-US"/>
        </a:p>
      </dgm:t>
    </dgm:pt>
    <dgm:pt modelId="{4E35B2B4-D214-4CBA-9E30-C6813D074BA7}" type="pres">
      <dgm:prSet presAssocID="{544AF418-7313-4EA5-9D6E-EFA399D57DDC}" presName="hierChild2" presStyleCnt="0"/>
      <dgm:spPr/>
    </dgm:pt>
    <dgm:pt modelId="{6416D91A-AF90-4E28-A1D8-0145C0E98435}" type="pres">
      <dgm:prSet presAssocID="{431F64A7-5261-453C-A1E7-FE16C71A3712}" presName="Name37" presStyleLbl="parChTrans1D2" presStyleIdx="0" presStyleCnt="4"/>
      <dgm:spPr/>
      <dgm:t>
        <a:bodyPr/>
        <a:lstStyle/>
        <a:p>
          <a:endParaRPr lang="en-US"/>
        </a:p>
      </dgm:t>
    </dgm:pt>
    <dgm:pt modelId="{EDDEE5FB-32AD-4E19-B9A0-A5100F94985F}" type="pres">
      <dgm:prSet presAssocID="{9C9037E4-E413-4DDE-A188-A406AC953662}" presName="hierRoot2" presStyleCnt="0">
        <dgm:presLayoutVars>
          <dgm:hierBranch val="init"/>
        </dgm:presLayoutVars>
      </dgm:prSet>
      <dgm:spPr/>
    </dgm:pt>
    <dgm:pt modelId="{CC61E95B-144D-4BCF-A5CB-56567E517B20}" type="pres">
      <dgm:prSet presAssocID="{9C9037E4-E413-4DDE-A188-A406AC953662}" presName="rootComposite" presStyleCnt="0"/>
      <dgm:spPr/>
    </dgm:pt>
    <dgm:pt modelId="{F8AC2172-6C70-4102-849C-ECDA4649F96D}" type="pres">
      <dgm:prSet presAssocID="{9C9037E4-E413-4DDE-A188-A406AC953662}" presName="rootText" presStyleLbl="node2" presStyleIdx="0" presStyleCnt="4">
        <dgm:presLayoutVars>
          <dgm:chPref val="3"/>
        </dgm:presLayoutVars>
      </dgm:prSet>
      <dgm:spPr/>
      <dgm:t>
        <a:bodyPr/>
        <a:lstStyle/>
        <a:p>
          <a:endParaRPr lang="en-US"/>
        </a:p>
      </dgm:t>
    </dgm:pt>
    <dgm:pt modelId="{8AAEB130-D764-4C00-920F-C5278434B7A2}" type="pres">
      <dgm:prSet presAssocID="{9C9037E4-E413-4DDE-A188-A406AC953662}" presName="rootConnector" presStyleLbl="node2" presStyleIdx="0" presStyleCnt="4"/>
      <dgm:spPr/>
      <dgm:t>
        <a:bodyPr/>
        <a:lstStyle/>
        <a:p>
          <a:endParaRPr lang="en-US"/>
        </a:p>
      </dgm:t>
    </dgm:pt>
    <dgm:pt modelId="{6B90B16B-D06D-49AB-B492-6EF10D22EBC4}" type="pres">
      <dgm:prSet presAssocID="{9C9037E4-E413-4DDE-A188-A406AC953662}" presName="hierChild4" presStyleCnt="0"/>
      <dgm:spPr/>
    </dgm:pt>
    <dgm:pt modelId="{BFDB0ECB-F0DC-4AD6-A219-26EDD3EB8227}" type="pres">
      <dgm:prSet presAssocID="{9C9037E4-E413-4DDE-A188-A406AC953662}" presName="hierChild5" presStyleCnt="0"/>
      <dgm:spPr/>
    </dgm:pt>
    <dgm:pt modelId="{FFD47DA2-B3F4-45BB-82C8-574F7A75655B}" type="pres">
      <dgm:prSet presAssocID="{02E19F31-3339-4DA3-B481-90741D432F9C}" presName="Name37" presStyleLbl="parChTrans1D2" presStyleIdx="1" presStyleCnt="4"/>
      <dgm:spPr/>
      <dgm:t>
        <a:bodyPr/>
        <a:lstStyle/>
        <a:p>
          <a:endParaRPr lang="en-US"/>
        </a:p>
      </dgm:t>
    </dgm:pt>
    <dgm:pt modelId="{17747A11-5E6B-4187-AA5D-C1BDA8BED2E9}" type="pres">
      <dgm:prSet presAssocID="{1FBE3609-4B61-4116-96D1-41B5F6A2CD52}" presName="hierRoot2" presStyleCnt="0">
        <dgm:presLayoutVars>
          <dgm:hierBranch val="init"/>
        </dgm:presLayoutVars>
      </dgm:prSet>
      <dgm:spPr/>
    </dgm:pt>
    <dgm:pt modelId="{8FEA9AE8-CC87-491E-B78A-46C1D5ECD0CE}" type="pres">
      <dgm:prSet presAssocID="{1FBE3609-4B61-4116-96D1-41B5F6A2CD52}" presName="rootComposite" presStyleCnt="0"/>
      <dgm:spPr/>
    </dgm:pt>
    <dgm:pt modelId="{6DC6404B-3A5B-4A58-88E2-8F3AC7EF3C67}" type="pres">
      <dgm:prSet presAssocID="{1FBE3609-4B61-4116-96D1-41B5F6A2CD52}" presName="rootText" presStyleLbl="node2" presStyleIdx="1" presStyleCnt="4">
        <dgm:presLayoutVars>
          <dgm:chPref val="3"/>
        </dgm:presLayoutVars>
      </dgm:prSet>
      <dgm:spPr/>
      <dgm:t>
        <a:bodyPr/>
        <a:lstStyle/>
        <a:p>
          <a:endParaRPr lang="en-US"/>
        </a:p>
      </dgm:t>
    </dgm:pt>
    <dgm:pt modelId="{398A47A4-C11E-4506-9CE0-0532CF36633D}" type="pres">
      <dgm:prSet presAssocID="{1FBE3609-4B61-4116-96D1-41B5F6A2CD52}" presName="rootConnector" presStyleLbl="node2" presStyleIdx="1" presStyleCnt="4"/>
      <dgm:spPr/>
      <dgm:t>
        <a:bodyPr/>
        <a:lstStyle/>
        <a:p>
          <a:endParaRPr lang="en-US"/>
        </a:p>
      </dgm:t>
    </dgm:pt>
    <dgm:pt modelId="{0D7B2F81-DD7D-4088-9CAE-D3BA16A4A3F7}" type="pres">
      <dgm:prSet presAssocID="{1FBE3609-4B61-4116-96D1-41B5F6A2CD52}" presName="hierChild4" presStyleCnt="0"/>
      <dgm:spPr/>
    </dgm:pt>
    <dgm:pt modelId="{8463A22F-4BBF-43AB-B8FB-C620D91EAE6A}" type="pres">
      <dgm:prSet presAssocID="{1FBE3609-4B61-4116-96D1-41B5F6A2CD52}" presName="hierChild5" presStyleCnt="0"/>
      <dgm:spPr/>
    </dgm:pt>
    <dgm:pt modelId="{A0FDF49F-FF1A-40D6-8BE9-AEE33560FDA6}" type="pres">
      <dgm:prSet presAssocID="{EE423A43-4F0E-4971-8B59-18AA860C71C4}" presName="Name37" presStyleLbl="parChTrans1D2" presStyleIdx="2" presStyleCnt="4"/>
      <dgm:spPr/>
      <dgm:t>
        <a:bodyPr/>
        <a:lstStyle/>
        <a:p>
          <a:endParaRPr lang="en-US"/>
        </a:p>
      </dgm:t>
    </dgm:pt>
    <dgm:pt modelId="{D39ADC25-2883-44E6-A9B7-B07C1B7DFE0D}" type="pres">
      <dgm:prSet presAssocID="{109DE9A4-E080-45E4-8368-57C0128E8080}" presName="hierRoot2" presStyleCnt="0">
        <dgm:presLayoutVars>
          <dgm:hierBranch val="init"/>
        </dgm:presLayoutVars>
      </dgm:prSet>
      <dgm:spPr/>
    </dgm:pt>
    <dgm:pt modelId="{3DFD5AF5-A9C2-40B4-B67C-8B75D3B458AE}" type="pres">
      <dgm:prSet presAssocID="{109DE9A4-E080-45E4-8368-57C0128E8080}" presName="rootComposite" presStyleCnt="0"/>
      <dgm:spPr/>
    </dgm:pt>
    <dgm:pt modelId="{5114DF35-312B-4155-B67D-B79D735A2553}" type="pres">
      <dgm:prSet presAssocID="{109DE9A4-E080-45E4-8368-57C0128E8080}" presName="rootText" presStyleLbl="node2" presStyleIdx="2" presStyleCnt="4">
        <dgm:presLayoutVars>
          <dgm:chPref val="3"/>
        </dgm:presLayoutVars>
      </dgm:prSet>
      <dgm:spPr/>
      <dgm:t>
        <a:bodyPr/>
        <a:lstStyle/>
        <a:p>
          <a:endParaRPr lang="en-US"/>
        </a:p>
      </dgm:t>
    </dgm:pt>
    <dgm:pt modelId="{C243301B-72F2-485D-8E17-5368D427AE07}" type="pres">
      <dgm:prSet presAssocID="{109DE9A4-E080-45E4-8368-57C0128E8080}" presName="rootConnector" presStyleLbl="node2" presStyleIdx="2" presStyleCnt="4"/>
      <dgm:spPr/>
      <dgm:t>
        <a:bodyPr/>
        <a:lstStyle/>
        <a:p>
          <a:endParaRPr lang="en-US"/>
        </a:p>
      </dgm:t>
    </dgm:pt>
    <dgm:pt modelId="{18A74F25-6926-42BB-BA13-277CE095DB08}" type="pres">
      <dgm:prSet presAssocID="{109DE9A4-E080-45E4-8368-57C0128E8080}" presName="hierChild4" presStyleCnt="0"/>
      <dgm:spPr/>
    </dgm:pt>
    <dgm:pt modelId="{E933C77F-4074-4C84-8725-A2A2EF6D4B8D}" type="pres">
      <dgm:prSet presAssocID="{109DE9A4-E080-45E4-8368-57C0128E8080}" presName="hierChild5" presStyleCnt="0"/>
      <dgm:spPr/>
    </dgm:pt>
    <dgm:pt modelId="{36E6830C-3A25-4242-A4F5-3B298818AEE0}" type="pres">
      <dgm:prSet presAssocID="{6714CDC4-9E04-449B-8696-58B18EAD0772}" presName="Name37" presStyleLbl="parChTrans1D2" presStyleIdx="3" presStyleCnt="4"/>
      <dgm:spPr/>
      <dgm:t>
        <a:bodyPr/>
        <a:lstStyle/>
        <a:p>
          <a:endParaRPr lang="en-US"/>
        </a:p>
      </dgm:t>
    </dgm:pt>
    <dgm:pt modelId="{30B80C39-DDE8-4DA6-AD11-D42FF38BF55E}" type="pres">
      <dgm:prSet presAssocID="{A63CAC1B-084F-49AE-A593-E683A1B2A06E}" presName="hierRoot2" presStyleCnt="0">
        <dgm:presLayoutVars>
          <dgm:hierBranch val="init"/>
        </dgm:presLayoutVars>
      </dgm:prSet>
      <dgm:spPr/>
    </dgm:pt>
    <dgm:pt modelId="{D4FC559E-0F5F-4841-BD3C-5C29F64C44A1}" type="pres">
      <dgm:prSet presAssocID="{A63CAC1B-084F-49AE-A593-E683A1B2A06E}" presName="rootComposite" presStyleCnt="0"/>
      <dgm:spPr/>
    </dgm:pt>
    <dgm:pt modelId="{E32E8DC5-57CB-4D55-8AE8-55081E4A324C}" type="pres">
      <dgm:prSet presAssocID="{A63CAC1B-084F-49AE-A593-E683A1B2A06E}" presName="rootText" presStyleLbl="node2" presStyleIdx="3" presStyleCnt="4">
        <dgm:presLayoutVars>
          <dgm:chPref val="3"/>
        </dgm:presLayoutVars>
      </dgm:prSet>
      <dgm:spPr/>
      <dgm:t>
        <a:bodyPr/>
        <a:lstStyle/>
        <a:p>
          <a:endParaRPr lang="en-US"/>
        </a:p>
      </dgm:t>
    </dgm:pt>
    <dgm:pt modelId="{116FC99E-B323-4B43-90EC-906E0A38B8C5}" type="pres">
      <dgm:prSet presAssocID="{A63CAC1B-084F-49AE-A593-E683A1B2A06E}" presName="rootConnector" presStyleLbl="node2" presStyleIdx="3" presStyleCnt="4"/>
      <dgm:spPr/>
      <dgm:t>
        <a:bodyPr/>
        <a:lstStyle/>
        <a:p>
          <a:endParaRPr lang="en-US"/>
        </a:p>
      </dgm:t>
    </dgm:pt>
    <dgm:pt modelId="{07E87935-DC93-46E2-915D-3F75113D0BCC}" type="pres">
      <dgm:prSet presAssocID="{A63CAC1B-084F-49AE-A593-E683A1B2A06E}" presName="hierChild4" presStyleCnt="0"/>
      <dgm:spPr/>
    </dgm:pt>
    <dgm:pt modelId="{C51B8711-498C-495C-8B3D-BD50F5690597}" type="pres">
      <dgm:prSet presAssocID="{A63CAC1B-084F-49AE-A593-E683A1B2A06E}" presName="hierChild5" presStyleCnt="0"/>
      <dgm:spPr/>
    </dgm:pt>
    <dgm:pt modelId="{8A375AD3-31CC-42A2-92AE-FDCAED855CFA}" type="pres">
      <dgm:prSet presAssocID="{544AF418-7313-4EA5-9D6E-EFA399D57DDC}" presName="hierChild3" presStyleCnt="0"/>
      <dgm:spPr/>
    </dgm:pt>
  </dgm:ptLst>
  <dgm:cxnLst>
    <dgm:cxn modelId="{6FE39A77-F799-4F5A-AC9D-66C3902D76AC}" type="presOf" srcId="{109DE9A4-E080-45E4-8368-57C0128E8080}" destId="{5114DF35-312B-4155-B67D-B79D735A2553}" srcOrd="0" destOrd="0" presId="urn:microsoft.com/office/officeart/2005/8/layout/orgChart1"/>
    <dgm:cxn modelId="{04E9D10C-FB07-4202-AFBC-6F60670442AB}" type="presOf" srcId="{A63CAC1B-084F-49AE-A593-E683A1B2A06E}" destId="{E32E8DC5-57CB-4D55-8AE8-55081E4A324C}" srcOrd="0" destOrd="0" presId="urn:microsoft.com/office/officeart/2005/8/layout/orgChart1"/>
    <dgm:cxn modelId="{D5906498-E4A0-49D3-9FA4-C06807C4C537}" type="presOf" srcId="{544AF418-7313-4EA5-9D6E-EFA399D57DDC}" destId="{1C6C157B-5FC0-48B1-A9C6-7E327F1DD60B}" srcOrd="0" destOrd="0" presId="urn:microsoft.com/office/officeart/2005/8/layout/orgChart1"/>
    <dgm:cxn modelId="{BBF7ABD7-101F-406D-87F1-98C917A6177F}" srcId="{544AF418-7313-4EA5-9D6E-EFA399D57DDC}" destId="{1FBE3609-4B61-4116-96D1-41B5F6A2CD52}" srcOrd="1" destOrd="0" parTransId="{02E19F31-3339-4DA3-B481-90741D432F9C}" sibTransId="{CECE7960-94B9-4A79-97EA-DC3FB5FA1B04}"/>
    <dgm:cxn modelId="{A24006F4-AACA-46C8-82D8-01E65AC3E23D}" type="presOf" srcId="{9C9037E4-E413-4DDE-A188-A406AC953662}" destId="{8AAEB130-D764-4C00-920F-C5278434B7A2}" srcOrd="1" destOrd="0" presId="urn:microsoft.com/office/officeart/2005/8/layout/orgChart1"/>
    <dgm:cxn modelId="{5C81BFC3-52FC-4D8A-AEF8-7D3EC2F71B3E}" type="presOf" srcId="{AC11B184-5C9C-496B-A380-237FC917AA1C}" destId="{3FDBC8A2-6A44-4759-8EF1-4EE550BE2706}" srcOrd="0" destOrd="0" presId="urn:microsoft.com/office/officeart/2005/8/layout/orgChart1"/>
    <dgm:cxn modelId="{82C4E17C-5D72-49AA-933D-7E62FD267013}" type="presOf" srcId="{6714CDC4-9E04-449B-8696-58B18EAD0772}" destId="{36E6830C-3A25-4242-A4F5-3B298818AEE0}" srcOrd="0" destOrd="0" presId="urn:microsoft.com/office/officeart/2005/8/layout/orgChart1"/>
    <dgm:cxn modelId="{95B783AB-5E26-4E48-9060-7CDB203D3FD0}" type="presOf" srcId="{544AF418-7313-4EA5-9D6E-EFA399D57DDC}" destId="{F1AA4F7F-2C34-41E7-A284-99215E5A6FEF}" srcOrd="1" destOrd="0" presId="urn:microsoft.com/office/officeart/2005/8/layout/orgChart1"/>
    <dgm:cxn modelId="{950DED22-8E76-4A65-8D20-6B69B7A18B1C}" type="presOf" srcId="{1FBE3609-4B61-4116-96D1-41B5F6A2CD52}" destId="{398A47A4-C11E-4506-9CE0-0532CF36633D}" srcOrd="1" destOrd="0" presId="urn:microsoft.com/office/officeart/2005/8/layout/orgChart1"/>
    <dgm:cxn modelId="{D4CD9C76-4360-40D5-A92B-8C0CB1716220}" type="presOf" srcId="{109DE9A4-E080-45E4-8368-57C0128E8080}" destId="{C243301B-72F2-485D-8E17-5368D427AE07}" srcOrd="1" destOrd="0" presId="urn:microsoft.com/office/officeart/2005/8/layout/orgChart1"/>
    <dgm:cxn modelId="{B6C51C56-E28A-4B9C-880C-7D35AFE8C29D}" type="presOf" srcId="{9C9037E4-E413-4DDE-A188-A406AC953662}" destId="{F8AC2172-6C70-4102-849C-ECDA4649F96D}" srcOrd="0" destOrd="0" presId="urn:microsoft.com/office/officeart/2005/8/layout/orgChart1"/>
    <dgm:cxn modelId="{0EB731EA-B96D-46A4-A099-9DDF62D8A76E}" srcId="{544AF418-7313-4EA5-9D6E-EFA399D57DDC}" destId="{9C9037E4-E413-4DDE-A188-A406AC953662}" srcOrd="0" destOrd="0" parTransId="{431F64A7-5261-453C-A1E7-FE16C71A3712}" sibTransId="{17380726-9FB5-41C2-ACD2-8B447C88E20B}"/>
    <dgm:cxn modelId="{C4E214C4-11F1-41F2-95F0-1AA34B9FD80C}" type="presOf" srcId="{02E19F31-3339-4DA3-B481-90741D432F9C}" destId="{FFD47DA2-B3F4-45BB-82C8-574F7A75655B}" srcOrd="0" destOrd="0" presId="urn:microsoft.com/office/officeart/2005/8/layout/orgChart1"/>
    <dgm:cxn modelId="{8F5E1DA1-D678-4F01-A7BC-79C738DD4FBF}" type="presOf" srcId="{1FBE3609-4B61-4116-96D1-41B5F6A2CD52}" destId="{6DC6404B-3A5B-4A58-88E2-8F3AC7EF3C67}" srcOrd="0" destOrd="0" presId="urn:microsoft.com/office/officeart/2005/8/layout/orgChart1"/>
    <dgm:cxn modelId="{39338BB1-927C-436C-8F00-6DAED3460487}" type="presOf" srcId="{EE423A43-4F0E-4971-8B59-18AA860C71C4}" destId="{A0FDF49F-FF1A-40D6-8BE9-AEE33560FDA6}" srcOrd="0" destOrd="0" presId="urn:microsoft.com/office/officeart/2005/8/layout/orgChart1"/>
    <dgm:cxn modelId="{B1AC75B1-563F-4588-8718-1A5784D1B80F}" srcId="{544AF418-7313-4EA5-9D6E-EFA399D57DDC}" destId="{109DE9A4-E080-45E4-8368-57C0128E8080}" srcOrd="2" destOrd="0" parTransId="{EE423A43-4F0E-4971-8B59-18AA860C71C4}" sibTransId="{C611B139-D6E3-45C5-8252-D50B015C89D9}"/>
    <dgm:cxn modelId="{1EE9DF2C-E678-4429-A204-EF22AD5B275B}" type="presOf" srcId="{A63CAC1B-084F-49AE-A593-E683A1B2A06E}" destId="{116FC99E-B323-4B43-90EC-906E0A38B8C5}" srcOrd="1" destOrd="0" presId="urn:microsoft.com/office/officeart/2005/8/layout/orgChart1"/>
    <dgm:cxn modelId="{38618832-CEBC-4F60-B46B-B193D9B33947}" srcId="{AC11B184-5C9C-496B-A380-237FC917AA1C}" destId="{544AF418-7313-4EA5-9D6E-EFA399D57DDC}" srcOrd="0" destOrd="0" parTransId="{6DA54C46-D509-4D89-9313-A04109EA511C}" sibTransId="{0AD0A160-1072-48C4-9158-E11652103790}"/>
    <dgm:cxn modelId="{FA70892E-D859-4AFE-A14B-32DAF0B628BA}" type="presOf" srcId="{431F64A7-5261-453C-A1E7-FE16C71A3712}" destId="{6416D91A-AF90-4E28-A1D8-0145C0E98435}" srcOrd="0" destOrd="0" presId="urn:microsoft.com/office/officeart/2005/8/layout/orgChart1"/>
    <dgm:cxn modelId="{82BEFED5-31D9-4D3E-9513-278DE80A031D}" srcId="{544AF418-7313-4EA5-9D6E-EFA399D57DDC}" destId="{A63CAC1B-084F-49AE-A593-E683A1B2A06E}" srcOrd="3" destOrd="0" parTransId="{6714CDC4-9E04-449B-8696-58B18EAD0772}" sibTransId="{04FD592D-A883-4F80-BC46-4683B40718E5}"/>
    <dgm:cxn modelId="{0171433F-7303-4764-BD74-43210CFE3B98}" type="presParOf" srcId="{3FDBC8A2-6A44-4759-8EF1-4EE550BE2706}" destId="{ADC043A1-F005-4649-B7C3-8503E0CCC0B6}" srcOrd="0" destOrd="0" presId="urn:microsoft.com/office/officeart/2005/8/layout/orgChart1"/>
    <dgm:cxn modelId="{CCBA7599-9BCF-4E0F-9193-64113B9FCFA5}" type="presParOf" srcId="{ADC043A1-F005-4649-B7C3-8503E0CCC0B6}" destId="{E5634006-AB13-448B-B3F9-B128069B5296}" srcOrd="0" destOrd="0" presId="urn:microsoft.com/office/officeart/2005/8/layout/orgChart1"/>
    <dgm:cxn modelId="{F940D8B1-AF5E-406F-8B6D-B0425F6E3F5E}" type="presParOf" srcId="{E5634006-AB13-448B-B3F9-B128069B5296}" destId="{1C6C157B-5FC0-48B1-A9C6-7E327F1DD60B}" srcOrd="0" destOrd="0" presId="urn:microsoft.com/office/officeart/2005/8/layout/orgChart1"/>
    <dgm:cxn modelId="{0ED54A55-6092-4B0D-AA7A-EA2E7F0FA640}" type="presParOf" srcId="{E5634006-AB13-448B-B3F9-B128069B5296}" destId="{F1AA4F7F-2C34-41E7-A284-99215E5A6FEF}" srcOrd="1" destOrd="0" presId="urn:microsoft.com/office/officeart/2005/8/layout/orgChart1"/>
    <dgm:cxn modelId="{E1C5A828-177A-4AF0-99F4-8EFD902783E8}" type="presParOf" srcId="{ADC043A1-F005-4649-B7C3-8503E0CCC0B6}" destId="{4E35B2B4-D214-4CBA-9E30-C6813D074BA7}" srcOrd="1" destOrd="0" presId="urn:microsoft.com/office/officeart/2005/8/layout/orgChart1"/>
    <dgm:cxn modelId="{7F6AAC30-3E14-42A5-BE0D-CC6D2F1A513F}" type="presParOf" srcId="{4E35B2B4-D214-4CBA-9E30-C6813D074BA7}" destId="{6416D91A-AF90-4E28-A1D8-0145C0E98435}" srcOrd="0" destOrd="0" presId="urn:microsoft.com/office/officeart/2005/8/layout/orgChart1"/>
    <dgm:cxn modelId="{3C4172C0-053C-4F27-AD9C-A2107A82743B}" type="presParOf" srcId="{4E35B2B4-D214-4CBA-9E30-C6813D074BA7}" destId="{EDDEE5FB-32AD-4E19-B9A0-A5100F94985F}" srcOrd="1" destOrd="0" presId="urn:microsoft.com/office/officeart/2005/8/layout/orgChart1"/>
    <dgm:cxn modelId="{21FD5046-C267-431B-960B-AF8E43BD45F1}" type="presParOf" srcId="{EDDEE5FB-32AD-4E19-B9A0-A5100F94985F}" destId="{CC61E95B-144D-4BCF-A5CB-56567E517B20}" srcOrd="0" destOrd="0" presId="urn:microsoft.com/office/officeart/2005/8/layout/orgChart1"/>
    <dgm:cxn modelId="{C234A0C2-7550-4AB9-9FB9-8BC34E42E0D3}" type="presParOf" srcId="{CC61E95B-144D-4BCF-A5CB-56567E517B20}" destId="{F8AC2172-6C70-4102-849C-ECDA4649F96D}" srcOrd="0" destOrd="0" presId="urn:microsoft.com/office/officeart/2005/8/layout/orgChart1"/>
    <dgm:cxn modelId="{FC4C23C3-122B-4953-94EC-4CF9A02D6FD7}" type="presParOf" srcId="{CC61E95B-144D-4BCF-A5CB-56567E517B20}" destId="{8AAEB130-D764-4C00-920F-C5278434B7A2}" srcOrd="1" destOrd="0" presId="urn:microsoft.com/office/officeart/2005/8/layout/orgChart1"/>
    <dgm:cxn modelId="{A0892163-F841-4288-A5DD-47D052385778}" type="presParOf" srcId="{EDDEE5FB-32AD-4E19-B9A0-A5100F94985F}" destId="{6B90B16B-D06D-49AB-B492-6EF10D22EBC4}" srcOrd="1" destOrd="0" presId="urn:microsoft.com/office/officeart/2005/8/layout/orgChart1"/>
    <dgm:cxn modelId="{9E5F92FC-E71C-4C7C-931F-B11040A9D81B}" type="presParOf" srcId="{EDDEE5FB-32AD-4E19-B9A0-A5100F94985F}" destId="{BFDB0ECB-F0DC-4AD6-A219-26EDD3EB8227}" srcOrd="2" destOrd="0" presId="urn:microsoft.com/office/officeart/2005/8/layout/orgChart1"/>
    <dgm:cxn modelId="{C6755137-7788-460B-98D8-33B454714EE6}" type="presParOf" srcId="{4E35B2B4-D214-4CBA-9E30-C6813D074BA7}" destId="{FFD47DA2-B3F4-45BB-82C8-574F7A75655B}" srcOrd="2" destOrd="0" presId="urn:microsoft.com/office/officeart/2005/8/layout/orgChart1"/>
    <dgm:cxn modelId="{DFFAAF49-0ECD-4222-A19A-84E72DC3A9A7}" type="presParOf" srcId="{4E35B2B4-D214-4CBA-9E30-C6813D074BA7}" destId="{17747A11-5E6B-4187-AA5D-C1BDA8BED2E9}" srcOrd="3" destOrd="0" presId="urn:microsoft.com/office/officeart/2005/8/layout/orgChart1"/>
    <dgm:cxn modelId="{42628BAF-4D5D-4224-B07A-9467575261F1}" type="presParOf" srcId="{17747A11-5E6B-4187-AA5D-C1BDA8BED2E9}" destId="{8FEA9AE8-CC87-491E-B78A-46C1D5ECD0CE}" srcOrd="0" destOrd="0" presId="urn:microsoft.com/office/officeart/2005/8/layout/orgChart1"/>
    <dgm:cxn modelId="{D5E160E3-D0BB-4ED5-837E-F9CC222ED10C}" type="presParOf" srcId="{8FEA9AE8-CC87-491E-B78A-46C1D5ECD0CE}" destId="{6DC6404B-3A5B-4A58-88E2-8F3AC7EF3C67}" srcOrd="0" destOrd="0" presId="urn:microsoft.com/office/officeart/2005/8/layout/orgChart1"/>
    <dgm:cxn modelId="{06337D27-D1DB-45AB-A313-64F39F7F27ED}" type="presParOf" srcId="{8FEA9AE8-CC87-491E-B78A-46C1D5ECD0CE}" destId="{398A47A4-C11E-4506-9CE0-0532CF36633D}" srcOrd="1" destOrd="0" presId="urn:microsoft.com/office/officeart/2005/8/layout/orgChart1"/>
    <dgm:cxn modelId="{A71BDE0B-74A5-405F-877A-BD858B2BD74C}" type="presParOf" srcId="{17747A11-5E6B-4187-AA5D-C1BDA8BED2E9}" destId="{0D7B2F81-DD7D-4088-9CAE-D3BA16A4A3F7}" srcOrd="1" destOrd="0" presId="urn:microsoft.com/office/officeart/2005/8/layout/orgChart1"/>
    <dgm:cxn modelId="{73ABA946-5514-4AD1-B601-25966F7D4DF3}" type="presParOf" srcId="{17747A11-5E6B-4187-AA5D-C1BDA8BED2E9}" destId="{8463A22F-4BBF-43AB-B8FB-C620D91EAE6A}" srcOrd="2" destOrd="0" presId="urn:microsoft.com/office/officeart/2005/8/layout/orgChart1"/>
    <dgm:cxn modelId="{90B052CB-F2B9-428F-A6E9-CB377B3F205E}" type="presParOf" srcId="{4E35B2B4-D214-4CBA-9E30-C6813D074BA7}" destId="{A0FDF49F-FF1A-40D6-8BE9-AEE33560FDA6}" srcOrd="4" destOrd="0" presId="urn:microsoft.com/office/officeart/2005/8/layout/orgChart1"/>
    <dgm:cxn modelId="{0D2B2834-4962-4B72-96B3-39132301A87E}" type="presParOf" srcId="{4E35B2B4-D214-4CBA-9E30-C6813D074BA7}" destId="{D39ADC25-2883-44E6-A9B7-B07C1B7DFE0D}" srcOrd="5" destOrd="0" presId="urn:microsoft.com/office/officeart/2005/8/layout/orgChart1"/>
    <dgm:cxn modelId="{816EF188-D236-496D-A9ED-6F55601BB102}" type="presParOf" srcId="{D39ADC25-2883-44E6-A9B7-B07C1B7DFE0D}" destId="{3DFD5AF5-A9C2-40B4-B67C-8B75D3B458AE}" srcOrd="0" destOrd="0" presId="urn:microsoft.com/office/officeart/2005/8/layout/orgChart1"/>
    <dgm:cxn modelId="{FA48DF9F-C2F0-4FCD-BBED-26B0C1ABCAD1}" type="presParOf" srcId="{3DFD5AF5-A9C2-40B4-B67C-8B75D3B458AE}" destId="{5114DF35-312B-4155-B67D-B79D735A2553}" srcOrd="0" destOrd="0" presId="urn:microsoft.com/office/officeart/2005/8/layout/orgChart1"/>
    <dgm:cxn modelId="{BED942CE-5959-4683-832F-6ADF17CB9583}" type="presParOf" srcId="{3DFD5AF5-A9C2-40B4-B67C-8B75D3B458AE}" destId="{C243301B-72F2-485D-8E17-5368D427AE07}" srcOrd="1" destOrd="0" presId="urn:microsoft.com/office/officeart/2005/8/layout/orgChart1"/>
    <dgm:cxn modelId="{78E22CE0-8194-4FDA-80A4-6BB8EC5A20A8}" type="presParOf" srcId="{D39ADC25-2883-44E6-A9B7-B07C1B7DFE0D}" destId="{18A74F25-6926-42BB-BA13-277CE095DB08}" srcOrd="1" destOrd="0" presId="urn:microsoft.com/office/officeart/2005/8/layout/orgChart1"/>
    <dgm:cxn modelId="{AE859903-D310-40C2-960F-B1A2ADAE21C8}" type="presParOf" srcId="{D39ADC25-2883-44E6-A9B7-B07C1B7DFE0D}" destId="{E933C77F-4074-4C84-8725-A2A2EF6D4B8D}" srcOrd="2" destOrd="0" presId="urn:microsoft.com/office/officeart/2005/8/layout/orgChart1"/>
    <dgm:cxn modelId="{3104F2D7-A74B-4E2A-B8B7-00DC10F5A911}" type="presParOf" srcId="{4E35B2B4-D214-4CBA-9E30-C6813D074BA7}" destId="{36E6830C-3A25-4242-A4F5-3B298818AEE0}" srcOrd="6" destOrd="0" presId="urn:microsoft.com/office/officeart/2005/8/layout/orgChart1"/>
    <dgm:cxn modelId="{E7F03862-C95A-471D-A7EC-9475029CA111}" type="presParOf" srcId="{4E35B2B4-D214-4CBA-9E30-C6813D074BA7}" destId="{30B80C39-DDE8-4DA6-AD11-D42FF38BF55E}" srcOrd="7" destOrd="0" presId="urn:microsoft.com/office/officeart/2005/8/layout/orgChart1"/>
    <dgm:cxn modelId="{2976E081-6EA8-499F-96F2-0CEBE4DC165A}" type="presParOf" srcId="{30B80C39-DDE8-4DA6-AD11-D42FF38BF55E}" destId="{D4FC559E-0F5F-4841-BD3C-5C29F64C44A1}" srcOrd="0" destOrd="0" presId="urn:microsoft.com/office/officeart/2005/8/layout/orgChart1"/>
    <dgm:cxn modelId="{7DDBB8D9-75D9-45CD-945F-C5F2E1EDE548}" type="presParOf" srcId="{D4FC559E-0F5F-4841-BD3C-5C29F64C44A1}" destId="{E32E8DC5-57CB-4D55-8AE8-55081E4A324C}" srcOrd="0" destOrd="0" presId="urn:microsoft.com/office/officeart/2005/8/layout/orgChart1"/>
    <dgm:cxn modelId="{2268C594-3BDB-4768-B551-EECF2F9E8BB9}" type="presParOf" srcId="{D4FC559E-0F5F-4841-BD3C-5C29F64C44A1}" destId="{116FC99E-B323-4B43-90EC-906E0A38B8C5}" srcOrd="1" destOrd="0" presId="urn:microsoft.com/office/officeart/2005/8/layout/orgChart1"/>
    <dgm:cxn modelId="{1ED9D959-52F4-49B7-8788-62E771EC52AB}" type="presParOf" srcId="{30B80C39-DDE8-4DA6-AD11-D42FF38BF55E}" destId="{07E87935-DC93-46E2-915D-3F75113D0BCC}" srcOrd="1" destOrd="0" presId="urn:microsoft.com/office/officeart/2005/8/layout/orgChart1"/>
    <dgm:cxn modelId="{E4D47BA7-6B1B-4B5C-8794-86CC8F15D376}" type="presParOf" srcId="{30B80C39-DDE8-4DA6-AD11-D42FF38BF55E}" destId="{C51B8711-498C-495C-8B3D-BD50F5690597}" srcOrd="2" destOrd="0" presId="urn:microsoft.com/office/officeart/2005/8/layout/orgChart1"/>
    <dgm:cxn modelId="{9AC57E74-8E78-458B-9B3F-617EB2D6640B}" type="presParOf" srcId="{ADC043A1-F005-4649-B7C3-8503E0CCC0B6}" destId="{8A375AD3-31CC-42A2-92AE-FDCAED855CFA}" srcOrd="2" destOrd="0" presId="urn:microsoft.com/office/officeart/2005/8/layout/orgChart1"/>
  </dgm:cxnLst>
  <dgm:bg/>
  <dgm:whole/>
</dgm:dataModel>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D77A66-05DA-4ED1-91E6-E7788DD52DD1}" type="datetimeFigureOut">
              <a:rPr lang="en-US" smtClean="0"/>
              <a:pPr/>
              <a:t>12/8/2007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CD3C6C-8351-4A4B-8B1D-045B9DB6A7A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8CD3C6C-8351-4A4B-8B1D-045B9DB6A7A1}"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8CD3C6C-8351-4A4B-8B1D-045B9DB6A7A1}" type="slidenum">
              <a:rPr lang="en-US" smtClean="0"/>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3B78679-D349-49D5-865B-BC845D98A7CF}" type="datetimeFigureOut">
              <a:rPr lang="en-US" smtClean="0"/>
              <a:pPr/>
              <a:t>12/8/2007</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606466AD-F23D-404F-884E-2A38D9E23AC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3B78679-D349-49D5-865B-BC845D98A7CF}" type="datetimeFigureOut">
              <a:rPr lang="en-US" smtClean="0"/>
              <a:pPr/>
              <a:t>12/8/2007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06466AD-F23D-404F-884E-2A38D9E23AC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3B78679-D349-49D5-865B-BC845D98A7CF}" type="datetimeFigureOut">
              <a:rPr lang="en-US" smtClean="0"/>
              <a:pPr/>
              <a:t>12/8/2007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06466AD-F23D-404F-884E-2A38D9E23AC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3B78679-D349-49D5-865B-BC845D98A7CF}" type="datetimeFigureOut">
              <a:rPr lang="en-US" smtClean="0"/>
              <a:pPr/>
              <a:t>12/8/2007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06466AD-F23D-404F-884E-2A38D9E23AC1}"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3B78679-D349-49D5-865B-BC845D98A7CF}" type="datetimeFigureOut">
              <a:rPr lang="en-US" smtClean="0"/>
              <a:pPr/>
              <a:t>12/8/2007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06466AD-F23D-404F-884E-2A38D9E23AC1}"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3B78679-D349-49D5-865B-BC845D98A7CF}" type="datetimeFigureOut">
              <a:rPr lang="en-US" smtClean="0"/>
              <a:pPr/>
              <a:t>12/8/2007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06466AD-F23D-404F-884E-2A38D9E23AC1}"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3B78679-D349-49D5-865B-BC845D98A7CF}" type="datetimeFigureOut">
              <a:rPr lang="en-US" smtClean="0"/>
              <a:pPr/>
              <a:t>12/8/2007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606466AD-F23D-404F-884E-2A38D9E23AC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43B78679-D349-49D5-865B-BC845D98A7CF}" type="datetimeFigureOut">
              <a:rPr lang="en-US" smtClean="0"/>
              <a:pPr/>
              <a:t>12/8/2007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606466AD-F23D-404F-884E-2A38D9E23AC1}"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3B78679-D349-49D5-865B-BC845D98A7CF}" type="datetimeFigureOut">
              <a:rPr lang="en-US" smtClean="0"/>
              <a:pPr/>
              <a:t>12/8/2007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606466AD-F23D-404F-884E-2A38D9E23AC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43B78679-D349-49D5-865B-BC845D98A7CF}" type="datetimeFigureOut">
              <a:rPr lang="en-US" smtClean="0"/>
              <a:pPr/>
              <a:t>12/8/2007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06466AD-F23D-404F-884E-2A38D9E23AC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3B78679-D349-49D5-865B-BC845D98A7CF}" type="datetimeFigureOut">
              <a:rPr lang="en-US" smtClean="0"/>
              <a:pPr/>
              <a:t>12/8/2007</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06466AD-F23D-404F-884E-2A38D9E23AC1}"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3B78679-D349-49D5-865B-BC845D98A7CF}" type="datetimeFigureOut">
              <a:rPr lang="en-US" smtClean="0"/>
              <a:pPr/>
              <a:t>12/8/2007</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06466AD-F23D-404F-884E-2A38D9E23AC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png"/><Relationship Id="rId3" Type="http://schemas.openxmlformats.org/officeDocument/2006/relationships/image" Target="../media/image13.png"/><Relationship Id="rId21" Type="http://schemas.openxmlformats.org/officeDocument/2006/relationships/image" Target="../media/image36.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image" Target="../media/image4.png"/><Relationship Id="rId16" Type="http://schemas.openxmlformats.org/officeDocument/2006/relationships/image" Target="../media/image31.png"/><Relationship Id="rId20"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19" Type="http://schemas.openxmlformats.org/officeDocument/2006/relationships/image" Target="../media/image34.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38.jpe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13.png"/><Relationship Id="rId7" Type="http://schemas.openxmlformats.org/officeDocument/2006/relationships/image" Target="../media/image46.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jpe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51.jpeg"/><Relationship Id="rId4" Type="http://schemas.openxmlformats.org/officeDocument/2006/relationships/image" Target="../media/image50.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54.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13.png"/><Relationship Id="rId7" Type="http://schemas.openxmlformats.org/officeDocument/2006/relationships/image" Target="../media/image57.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0.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61.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50.png"/></Relationships>
</file>

<file path=ppt/slides/_rels/slide19.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13.png"/><Relationship Id="rId7" Type="http://schemas.openxmlformats.org/officeDocument/2006/relationships/image" Target="../media/image66.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65.png"/><Relationship Id="rId5" Type="http://schemas.openxmlformats.org/officeDocument/2006/relationships/image" Target="../media/image64.png"/><Relationship Id="rId10" Type="http://schemas.openxmlformats.org/officeDocument/2006/relationships/image" Target="../media/image69.png"/><Relationship Id="rId4" Type="http://schemas.openxmlformats.org/officeDocument/2006/relationships/image" Target="../media/image50.png"/><Relationship Id="rId9" Type="http://schemas.openxmlformats.org/officeDocument/2006/relationships/image" Target="../media/image6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0.png"/></Relationships>
</file>

<file path=ppt/slides/_rels/slide21.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76.png"/><Relationship Id="rId3" Type="http://schemas.openxmlformats.org/officeDocument/2006/relationships/image" Target="../media/image4.png"/><Relationship Id="rId7" Type="http://schemas.openxmlformats.org/officeDocument/2006/relationships/image" Target="../media/image74.png"/><Relationship Id="rId12"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3.png"/><Relationship Id="rId11" Type="http://schemas.openxmlformats.org/officeDocument/2006/relationships/diagramQuickStyle" Target="../diagrams/quickStyle1.xml"/><Relationship Id="rId5" Type="http://schemas.openxmlformats.org/officeDocument/2006/relationships/image" Target="../media/image72.png"/><Relationship Id="rId15" Type="http://schemas.openxmlformats.org/officeDocument/2006/relationships/image" Target="../media/image78.png"/><Relationship Id="rId10" Type="http://schemas.openxmlformats.org/officeDocument/2006/relationships/diagramLayout" Target="../diagrams/layout1.xml"/><Relationship Id="rId4" Type="http://schemas.openxmlformats.org/officeDocument/2006/relationships/image" Target="../media/image71.png"/><Relationship Id="rId9" Type="http://schemas.openxmlformats.org/officeDocument/2006/relationships/diagramData" Target="../diagrams/data1.xml"/><Relationship Id="rId14" Type="http://schemas.openxmlformats.org/officeDocument/2006/relationships/image" Target="../media/image77.png"/></Relationships>
</file>

<file path=ppt/slides/_rels/slide2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80.png"/></Relationships>
</file>

<file path=ppt/slides/_rels/slide23.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4.jpeg"/><Relationship Id="rId5" Type="http://schemas.openxmlformats.org/officeDocument/2006/relationships/image" Target="../media/image83.png"/><Relationship Id="rId4" Type="http://schemas.openxmlformats.org/officeDocument/2006/relationships/image" Target="../media/image82.png"/></Relationships>
</file>

<file path=ppt/slides/_rels/slide24.xml.rels><?xml version="1.0" encoding="UTF-8" standalone="yes"?>
<Relationships xmlns="http://schemas.openxmlformats.org/package/2006/relationships"><Relationship Id="rId3" Type="http://schemas.openxmlformats.org/officeDocument/2006/relationships/image" Target="../media/image87.png"/><Relationship Id="rId7" Type="http://schemas.openxmlformats.org/officeDocument/2006/relationships/image" Target="../media/image90.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3.png"/><Relationship Id="rId5" Type="http://schemas.openxmlformats.org/officeDocument/2006/relationships/image" Target="../media/image89.png"/><Relationship Id="rId4" Type="http://schemas.openxmlformats.org/officeDocument/2006/relationships/image" Target="../media/image88.png"/></Relationships>
</file>

<file path=ppt/slides/_rels/slide25.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 Id="rId9" Type="http://schemas.openxmlformats.org/officeDocument/2006/relationships/image" Target="../media/image97.pn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98.png"/><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50.pn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01.png"/><Relationship Id="rId4" Type="http://schemas.openxmlformats.org/officeDocument/2006/relationships/image" Target="../media/image50.pn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02.png"/><Relationship Id="rId4" Type="http://schemas.openxmlformats.org/officeDocument/2006/relationships/image" Target="../media/image50.png"/></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03.png"/><Relationship Id="rId4" Type="http://schemas.openxmlformats.org/officeDocument/2006/relationships/image" Target="../media/image50.png"/></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04.png"/><Relationship Id="rId4" Type="http://schemas.openxmlformats.org/officeDocument/2006/relationships/image" Target="../media/image50.png"/></Relationships>
</file>

<file path=ppt/slides/_rels/slide36.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13.png"/><Relationship Id="rId7" Type="http://schemas.openxmlformats.org/officeDocument/2006/relationships/image" Target="../media/image107.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50.png"/><Relationship Id="rId9" Type="http://schemas.openxmlformats.org/officeDocument/2006/relationships/image" Target="../media/image109.pn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12.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11.png"/><Relationship Id="rId5" Type="http://schemas.openxmlformats.org/officeDocument/2006/relationships/image" Target="../media/image110.png"/><Relationship Id="rId4" Type="http://schemas.openxmlformats.org/officeDocument/2006/relationships/image" Target="../media/image50.png"/></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13.png"/><Relationship Id="rId4" Type="http://schemas.openxmlformats.org/officeDocument/2006/relationships/image" Target="../media/image50.png"/></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14.png"/><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15.png"/><Relationship Id="rId4" Type="http://schemas.openxmlformats.org/officeDocument/2006/relationships/image" Target="../media/image50.png"/></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hyperlink" Target="http://www.dis.uniroma1.it/~nardi/ItalianRoboCup" TargetMode="External"/><Relationship Id="rId13" Type="http://schemas.openxmlformats.org/officeDocument/2006/relationships/hyperlink" Target="http://www.robo-erectus.org/RoboCup-Singapore/" TargetMode="External"/><Relationship Id="rId3" Type="http://schemas.openxmlformats.org/officeDocument/2006/relationships/hyperlink" Target="http://www.oegai.at/robocup.shtml" TargetMode="External"/><Relationship Id="rId7" Type="http://schemas.openxmlformats.org/officeDocument/2006/relationships/hyperlink" Target="http://www.robocup.de/" TargetMode="External"/><Relationship Id="rId12" Type="http://schemas.openxmlformats.org/officeDocument/2006/relationships/hyperlink" Target="http://robocup.isr.ist.utl.pt/" TargetMode="Externa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hyperlink" Target="http://www.robocup.nl/" TargetMode="External"/><Relationship Id="rId11" Type="http://schemas.openxmlformats.org/officeDocument/2006/relationships/hyperlink" Target="http://robocup.itam.mx/" TargetMode="External"/><Relationship Id="rId5" Type="http://schemas.openxmlformats.org/officeDocument/2006/relationships/hyperlink" Target="http://www.robocupchina.org/" TargetMode="External"/><Relationship Id="rId15" Type="http://schemas.openxmlformats.org/officeDocument/2006/relationships/hyperlink" Target="http://www.robocup-us.org/" TargetMode="External"/><Relationship Id="rId10" Type="http://schemas.openxmlformats.org/officeDocument/2006/relationships/hyperlink" Target="http://www.robocup.or.jp/" TargetMode="External"/><Relationship Id="rId4" Type="http://schemas.openxmlformats.org/officeDocument/2006/relationships/hyperlink" Target="http://robocup.sorocaba.unesp.br/" TargetMode="External"/><Relationship Id="rId9" Type="http://schemas.openxmlformats.org/officeDocument/2006/relationships/hyperlink" Target="http://www.iranrobocup.org/" TargetMode="External"/><Relationship Id="rId14" Type="http://schemas.openxmlformats.org/officeDocument/2006/relationships/hyperlink" Target="http://www.robocupspain.es/"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srcRect/>
          <a:stretch>
            <a:fillRect/>
          </a:stretch>
        </p:blipFill>
        <p:spPr bwMode="auto">
          <a:xfrm>
            <a:off x="0" y="0"/>
            <a:ext cx="3200400" cy="6858000"/>
          </a:xfrm>
          <a:prstGeom prst="rect">
            <a:avLst/>
          </a:prstGeom>
          <a:noFill/>
          <a:ln w="0">
            <a:solidFill>
              <a:schemeClr val="tx1"/>
            </a:solidFill>
            <a:miter lim="800000"/>
            <a:headEnd/>
            <a:tailEnd/>
          </a:ln>
          <a:effectLst/>
        </p:spPr>
      </p:pic>
      <p:pic>
        <p:nvPicPr>
          <p:cNvPr id="1031" name="Picture 7"/>
          <p:cNvPicPr>
            <a:picLocks noChangeAspect="1" noChangeArrowheads="1"/>
          </p:cNvPicPr>
          <p:nvPr/>
        </p:nvPicPr>
        <p:blipFill>
          <a:blip r:embed="rId3"/>
          <a:srcRect/>
          <a:stretch>
            <a:fillRect/>
          </a:stretch>
        </p:blipFill>
        <p:spPr bwMode="auto">
          <a:xfrm>
            <a:off x="3209544" y="0"/>
            <a:ext cx="5943600" cy="1076325"/>
          </a:xfrm>
          <a:prstGeom prst="rect">
            <a:avLst/>
          </a:prstGeom>
          <a:noFill/>
          <a:ln w="1270" cap="sq">
            <a:solidFill>
              <a:schemeClr val="tx1"/>
            </a:solidFill>
            <a:miter lim="800000"/>
            <a:headEnd/>
            <a:tailEnd/>
          </a:ln>
          <a:effectLst/>
        </p:spPr>
      </p:pic>
      <p:sp>
        <p:nvSpPr>
          <p:cNvPr id="10" name="Rectangle 9"/>
          <p:cNvSpPr/>
          <p:nvPr/>
        </p:nvSpPr>
        <p:spPr>
          <a:xfrm>
            <a:off x="3657600" y="1295400"/>
            <a:ext cx="5077031" cy="3231654"/>
          </a:xfrm>
          <a:prstGeom prst="rect">
            <a:avLst/>
          </a:prstGeom>
          <a:solidFill>
            <a:schemeClr val="bg1"/>
          </a:solidFill>
        </p:spPr>
        <p:txBody>
          <a:bodyPr wrap="none" lIns="91440" tIns="45720" rIns="91440" bIns="45720">
            <a:spAutoFit/>
          </a:bodyPr>
          <a:lstStyle/>
          <a:p>
            <a:pPr algn="ctr"/>
            <a:r>
              <a:rPr lang="fa-IR" sz="4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آشنایی با مسابقات ربوکاپ</a:t>
            </a:r>
          </a:p>
          <a:p>
            <a:pPr algn="ctr"/>
            <a:endPar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endParaRPr lang="fa-IR"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fa-IR"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ارائه دهنده :</a:t>
            </a:r>
          </a:p>
          <a:p>
            <a:pPr algn="ctr"/>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محراب نوروزی طلب</a:t>
            </a:r>
          </a:p>
          <a:p>
            <a:pPr algn="ctr"/>
            <a:endParaRPr lang="fa-IR"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پاییز 1386</a:t>
            </a:r>
            <a:endParaRPr lang="fa-IR"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83" name="Rounded Rectangle 82"/>
          <p:cNvSpPr/>
          <p:nvPr/>
        </p:nvSpPr>
        <p:spPr>
          <a:xfrm>
            <a:off x="2503842" y="3026664"/>
            <a:ext cx="3581400" cy="1773936"/>
          </a:xfrm>
          <a:prstGeom prst="roundRect">
            <a:avLst>
              <a:gd name="adj" fmla="val 0"/>
            </a:avLst>
          </a:prstGeom>
          <a:solidFill>
            <a:srgbClr val="FF0000"/>
          </a:solidFill>
          <a:ln>
            <a:solidFill>
              <a:schemeClr val="tx1"/>
            </a:solidFill>
          </a:ln>
        </p:spPr>
        <p:txBody>
          <a:bodyPr wrap="square" rtlCol="0" anchor="ctr">
            <a:spAutoFit/>
          </a:bodyPr>
          <a:lstStyle/>
          <a:p>
            <a:pPr algn="r" rtl="1">
              <a:lnSpc>
                <a:spcPct val="150000"/>
              </a:lnSpc>
            </a:pPr>
            <a:endParaRPr lang="en-US" sz="900" dirty="0" smtClean="0">
              <a:solidFill>
                <a:schemeClr val="accent2"/>
              </a:solidFill>
            </a:endParaRPr>
          </a:p>
        </p:txBody>
      </p:sp>
      <p:sp>
        <p:nvSpPr>
          <p:cNvPr id="81" name="Rounded Rectangle 80"/>
          <p:cNvSpPr/>
          <p:nvPr/>
        </p:nvSpPr>
        <p:spPr>
          <a:xfrm>
            <a:off x="2502948" y="2148300"/>
            <a:ext cx="3581400" cy="877824"/>
          </a:xfrm>
          <a:prstGeom prst="roundRect">
            <a:avLst>
              <a:gd name="adj" fmla="val 0"/>
            </a:avLst>
          </a:prstGeom>
          <a:solidFill>
            <a:srgbClr val="FFC000"/>
          </a:solidFill>
          <a:ln>
            <a:solidFill>
              <a:schemeClr val="tx1"/>
            </a:solidFill>
          </a:ln>
        </p:spPr>
        <p:txBody>
          <a:bodyPr wrap="square" rtlCol="0" anchor="ctr">
            <a:spAutoFit/>
          </a:bodyPr>
          <a:lstStyle/>
          <a:p>
            <a:pPr algn="r" rtl="1">
              <a:lnSpc>
                <a:spcPct val="150000"/>
              </a:lnSpc>
            </a:pPr>
            <a:endParaRPr lang="en-US" sz="900" dirty="0" smtClean="0">
              <a:solidFill>
                <a:schemeClr val="accent2"/>
              </a:solidFill>
            </a:endParaRPr>
          </a:p>
        </p:txBody>
      </p:sp>
      <p:sp>
        <p:nvSpPr>
          <p:cNvPr id="80" name="Rounded Rectangle 79"/>
          <p:cNvSpPr/>
          <p:nvPr/>
        </p:nvSpPr>
        <p:spPr>
          <a:xfrm>
            <a:off x="2503842" y="1265280"/>
            <a:ext cx="3581400" cy="877824"/>
          </a:xfrm>
          <a:prstGeom prst="roundRect">
            <a:avLst>
              <a:gd name="adj" fmla="val 0"/>
            </a:avLst>
          </a:prstGeom>
          <a:solidFill>
            <a:srgbClr val="FFFF00"/>
          </a:solidFill>
          <a:ln>
            <a:solidFill>
              <a:schemeClr val="tx1"/>
            </a:solidFill>
          </a:ln>
        </p:spPr>
        <p:txBody>
          <a:bodyPr wrap="square" rtlCol="0" anchor="ctr">
            <a:spAutoFit/>
          </a:bodyPr>
          <a:lstStyle/>
          <a:p>
            <a:pPr algn="r" rtl="1">
              <a:lnSpc>
                <a:spcPct val="150000"/>
              </a:lnSpc>
            </a:pPr>
            <a:endParaRPr lang="en-US" sz="900" dirty="0" smtClean="0">
              <a:solidFill>
                <a:schemeClr val="accent2"/>
              </a:solidFill>
            </a:endParaRPr>
          </a:p>
        </p:txBody>
      </p:sp>
      <p:pic>
        <p:nvPicPr>
          <p:cNvPr id="2050" name="Picture 2"/>
          <p:cNvPicPr>
            <a:picLocks noChangeAspect="1" noChangeArrowheads="1"/>
          </p:cNvPicPr>
          <p:nvPr/>
        </p:nvPicPr>
        <p:blipFill>
          <a:blip r:embed="rId2"/>
          <a:srcRect/>
          <a:stretch>
            <a:fillRect/>
          </a:stretch>
        </p:blipFill>
        <p:spPr bwMode="auto">
          <a:xfrm>
            <a:off x="0" y="0"/>
            <a:ext cx="9144000" cy="1095375"/>
          </a:xfrm>
          <a:prstGeom prst="rect">
            <a:avLst/>
          </a:prstGeom>
          <a:noFill/>
          <a:ln w="1270">
            <a:solidFill>
              <a:schemeClr val="tx1">
                <a:alpha val="99000"/>
              </a:schemeClr>
            </a:solidFill>
            <a:miter lim="800000"/>
            <a:headEnd/>
            <a:tailEnd/>
          </a:ln>
          <a:effectLst/>
        </p:spPr>
      </p:pic>
      <p:sp>
        <p:nvSpPr>
          <p:cNvPr id="7" name="TextBox 6"/>
          <p:cNvSpPr txBox="1"/>
          <p:nvPr/>
        </p:nvSpPr>
        <p:spPr>
          <a:xfrm>
            <a:off x="3429000" y="381000"/>
            <a:ext cx="2971800" cy="523220"/>
          </a:xfrm>
          <a:prstGeom prst="rect">
            <a:avLst/>
          </a:prstGeom>
          <a:noFill/>
        </p:spPr>
        <p:txBody>
          <a:bodyPr wrap="square" rtlCol="0">
            <a:spAutoFit/>
          </a:bodyPr>
          <a:lstStyle/>
          <a:p>
            <a:pPr algn="ctr" rtl="1"/>
            <a:r>
              <a:rPr lang="fa-IR" sz="2800" dirty="0" smtClean="0"/>
              <a:t>ربات های امدادگر</a:t>
            </a:r>
          </a:p>
        </p:txBody>
      </p:sp>
      <p:sp>
        <p:nvSpPr>
          <p:cNvPr id="2049" name="AutoShape 1"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 name="AutoShape 2"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1" name="AutoShape 3"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3" name="AutoShape 5"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4" name="AutoShape 6"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5" name="AutoShape 7"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6" name="AutoShape 8"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7" name="AutoShape 9"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8" name="AutoShape 10"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9" name="AutoShape 11"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0" name="AutoShape 12"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1" name="AutoShape 13"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2" name="AutoShape 14"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3" name="AutoShape 15"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4" name="AutoShape 16"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5" name="AutoShape 17"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6" name="AutoShape 18"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7" name="AutoShape 19"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8" name="AutoShape 20"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9" name="AutoShape 21"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0" name="AutoShape 22"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1" name="AutoShape 23"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2" name="AutoShape 24"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3" name="AutoShape 25"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4" name="AutoShape 26"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5" name="AutoShape 27" descr="web"/>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6" name="AutoShape 28" descr="ml"/>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7" name="AutoShape 29"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8" name="AutoShape 30"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9" name="AutoShape 31"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0" name="AutoShape 32"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1" name="AutoShape 33"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2" name="AutoShape 34"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3" name="AutoShape 35"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4" name="AutoShape 36"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5" name="AutoShape 37"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6" name="AutoShape 38"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7" name="AutoShape 39"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8" name="AutoShape 40"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9" name="AutoShape 41"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0" name="AutoShape 42"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1" name="AutoShape 43"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2" name="AutoShape 44"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3" name="AutoShape 45"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3" name="Picture 3"/>
          <p:cNvPicPr>
            <a:picLocks noChangeAspect="1" noChangeArrowheads="1"/>
          </p:cNvPicPr>
          <p:nvPr/>
        </p:nvPicPr>
        <p:blipFill>
          <a:blip r:embed="rId3"/>
          <a:srcRect/>
          <a:stretch>
            <a:fillRect/>
          </a:stretch>
        </p:blipFill>
        <p:spPr bwMode="auto">
          <a:xfrm>
            <a:off x="10758" y="10758"/>
            <a:ext cx="1885950" cy="1076325"/>
          </a:xfrm>
          <a:prstGeom prst="rect">
            <a:avLst/>
          </a:prstGeom>
          <a:noFill/>
          <a:ln w="9525">
            <a:noFill/>
            <a:miter lim="800000"/>
            <a:headEnd/>
            <a:tailEnd/>
          </a:ln>
          <a:effectLst/>
        </p:spPr>
      </p:pic>
      <p:pic>
        <p:nvPicPr>
          <p:cNvPr id="5122" name="Picture 2"/>
          <p:cNvPicPr>
            <a:picLocks noChangeAspect="1" noChangeArrowheads="1"/>
          </p:cNvPicPr>
          <p:nvPr/>
        </p:nvPicPr>
        <p:blipFill>
          <a:blip r:embed="rId4"/>
          <a:srcRect/>
          <a:stretch>
            <a:fillRect/>
          </a:stretch>
        </p:blipFill>
        <p:spPr bwMode="auto">
          <a:xfrm>
            <a:off x="304800" y="3124200"/>
            <a:ext cx="1947604" cy="1676400"/>
          </a:xfrm>
          <a:prstGeom prst="rect">
            <a:avLst/>
          </a:prstGeom>
          <a:noFill/>
          <a:ln w="9525">
            <a:solidFill>
              <a:schemeClr val="tx1"/>
            </a:solidFill>
            <a:miter lim="800000"/>
            <a:headEnd/>
            <a:tailEnd/>
          </a:ln>
          <a:effectLst/>
        </p:spPr>
      </p:pic>
      <p:pic>
        <p:nvPicPr>
          <p:cNvPr id="5123" name="Picture 3"/>
          <p:cNvPicPr>
            <a:picLocks noChangeAspect="1" noChangeArrowheads="1"/>
          </p:cNvPicPr>
          <p:nvPr/>
        </p:nvPicPr>
        <p:blipFill>
          <a:blip r:embed="rId5"/>
          <a:srcRect/>
          <a:stretch>
            <a:fillRect/>
          </a:stretch>
        </p:blipFill>
        <p:spPr bwMode="auto">
          <a:xfrm>
            <a:off x="2634726" y="1330722"/>
            <a:ext cx="1033632" cy="775224"/>
          </a:xfrm>
          <a:prstGeom prst="rect">
            <a:avLst/>
          </a:prstGeom>
          <a:noFill/>
          <a:ln w="9525">
            <a:noFill/>
            <a:miter lim="800000"/>
            <a:headEnd/>
            <a:tailEnd/>
          </a:ln>
          <a:effectLst/>
        </p:spPr>
      </p:pic>
      <p:pic>
        <p:nvPicPr>
          <p:cNvPr id="5124" name="Picture 4"/>
          <p:cNvPicPr>
            <a:picLocks noChangeAspect="1" noChangeArrowheads="1"/>
          </p:cNvPicPr>
          <p:nvPr/>
        </p:nvPicPr>
        <p:blipFill>
          <a:blip r:embed="rId6"/>
          <a:srcRect/>
          <a:stretch>
            <a:fillRect/>
          </a:stretch>
        </p:blipFill>
        <p:spPr bwMode="auto">
          <a:xfrm>
            <a:off x="3810000" y="1330722"/>
            <a:ext cx="1015498" cy="761624"/>
          </a:xfrm>
          <a:prstGeom prst="rect">
            <a:avLst/>
          </a:prstGeom>
          <a:noFill/>
          <a:ln w="9525">
            <a:noFill/>
            <a:miter lim="800000"/>
            <a:headEnd/>
            <a:tailEnd/>
          </a:ln>
          <a:effectLst/>
        </p:spPr>
      </p:pic>
      <p:pic>
        <p:nvPicPr>
          <p:cNvPr id="5125" name="Picture 5"/>
          <p:cNvPicPr>
            <a:picLocks noChangeAspect="1" noChangeArrowheads="1"/>
          </p:cNvPicPr>
          <p:nvPr/>
        </p:nvPicPr>
        <p:blipFill>
          <a:blip r:embed="rId7"/>
          <a:srcRect/>
          <a:stretch>
            <a:fillRect/>
          </a:stretch>
        </p:blipFill>
        <p:spPr bwMode="auto">
          <a:xfrm>
            <a:off x="4952106" y="1330722"/>
            <a:ext cx="1015498" cy="761624"/>
          </a:xfrm>
          <a:prstGeom prst="rect">
            <a:avLst/>
          </a:prstGeom>
          <a:noFill/>
          <a:ln w="9525">
            <a:noFill/>
            <a:miter lim="800000"/>
            <a:headEnd/>
            <a:tailEnd/>
          </a:ln>
          <a:effectLst/>
        </p:spPr>
      </p:pic>
      <p:pic>
        <p:nvPicPr>
          <p:cNvPr id="5126" name="Picture 6"/>
          <p:cNvPicPr>
            <a:picLocks noChangeAspect="1" noChangeArrowheads="1"/>
          </p:cNvPicPr>
          <p:nvPr/>
        </p:nvPicPr>
        <p:blipFill>
          <a:blip r:embed="rId8"/>
          <a:srcRect/>
          <a:stretch>
            <a:fillRect/>
          </a:stretch>
        </p:blipFill>
        <p:spPr bwMode="auto">
          <a:xfrm>
            <a:off x="2634726" y="2211954"/>
            <a:ext cx="1033632" cy="775224"/>
          </a:xfrm>
          <a:prstGeom prst="rect">
            <a:avLst/>
          </a:prstGeom>
          <a:noFill/>
          <a:ln w="9525">
            <a:noFill/>
            <a:miter lim="800000"/>
            <a:headEnd/>
            <a:tailEnd/>
          </a:ln>
          <a:effectLst/>
        </p:spPr>
      </p:pic>
      <p:pic>
        <p:nvPicPr>
          <p:cNvPr id="5127" name="Picture 7"/>
          <p:cNvPicPr>
            <a:picLocks noChangeAspect="1" noChangeArrowheads="1"/>
          </p:cNvPicPr>
          <p:nvPr/>
        </p:nvPicPr>
        <p:blipFill>
          <a:blip r:embed="rId9"/>
          <a:srcRect/>
          <a:stretch>
            <a:fillRect/>
          </a:stretch>
        </p:blipFill>
        <p:spPr bwMode="auto">
          <a:xfrm>
            <a:off x="3810000" y="2211954"/>
            <a:ext cx="1033632" cy="775224"/>
          </a:xfrm>
          <a:prstGeom prst="rect">
            <a:avLst/>
          </a:prstGeom>
          <a:noFill/>
          <a:ln w="9525">
            <a:noFill/>
            <a:miter lim="800000"/>
            <a:headEnd/>
            <a:tailEnd/>
          </a:ln>
          <a:effectLst/>
        </p:spPr>
      </p:pic>
      <p:pic>
        <p:nvPicPr>
          <p:cNvPr id="5128" name="Picture 8"/>
          <p:cNvPicPr>
            <a:picLocks noChangeAspect="1" noChangeArrowheads="1"/>
          </p:cNvPicPr>
          <p:nvPr/>
        </p:nvPicPr>
        <p:blipFill>
          <a:blip r:embed="rId10"/>
          <a:srcRect/>
          <a:stretch>
            <a:fillRect/>
          </a:stretch>
        </p:blipFill>
        <p:spPr bwMode="auto">
          <a:xfrm>
            <a:off x="4963758" y="2211954"/>
            <a:ext cx="1015498" cy="761624"/>
          </a:xfrm>
          <a:prstGeom prst="rect">
            <a:avLst/>
          </a:prstGeom>
          <a:noFill/>
          <a:ln w="9525">
            <a:noFill/>
            <a:miter lim="800000"/>
            <a:headEnd/>
            <a:tailEnd/>
          </a:ln>
          <a:effectLst/>
        </p:spPr>
      </p:pic>
      <p:pic>
        <p:nvPicPr>
          <p:cNvPr id="5129" name="Picture 9"/>
          <p:cNvPicPr>
            <a:picLocks noChangeAspect="1" noChangeArrowheads="1"/>
          </p:cNvPicPr>
          <p:nvPr/>
        </p:nvPicPr>
        <p:blipFill>
          <a:blip r:embed="rId11"/>
          <a:srcRect/>
          <a:stretch>
            <a:fillRect/>
          </a:stretch>
        </p:blipFill>
        <p:spPr bwMode="auto">
          <a:xfrm>
            <a:off x="2634726" y="3125460"/>
            <a:ext cx="1015498" cy="761624"/>
          </a:xfrm>
          <a:prstGeom prst="rect">
            <a:avLst/>
          </a:prstGeom>
          <a:noFill/>
          <a:ln w="9525">
            <a:noFill/>
            <a:miter lim="800000"/>
            <a:headEnd/>
            <a:tailEnd/>
          </a:ln>
          <a:effectLst/>
        </p:spPr>
      </p:pic>
      <p:pic>
        <p:nvPicPr>
          <p:cNvPr id="5130" name="Picture 10"/>
          <p:cNvPicPr>
            <a:picLocks noChangeAspect="1" noChangeArrowheads="1"/>
          </p:cNvPicPr>
          <p:nvPr/>
        </p:nvPicPr>
        <p:blipFill>
          <a:blip r:embed="rId12"/>
          <a:srcRect/>
          <a:stretch>
            <a:fillRect/>
          </a:stretch>
        </p:blipFill>
        <p:spPr bwMode="auto">
          <a:xfrm>
            <a:off x="3810000" y="3106410"/>
            <a:ext cx="1033632" cy="775224"/>
          </a:xfrm>
          <a:prstGeom prst="rect">
            <a:avLst/>
          </a:prstGeom>
          <a:noFill/>
          <a:ln w="9525">
            <a:noFill/>
            <a:miter lim="800000"/>
            <a:headEnd/>
            <a:tailEnd/>
          </a:ln>
          <a:effectLst/>
        </p:spPr>
      </p:pic>
      <p:pic>
        <p:nvPicPr>
          <p:cNvPr id="5131" name="Picture 11"/>
          <p:cNvPicPr>
            <a:picLocks noChangeAspect="1" noChangeArrowheads="1"/>
          </p:cNvPicPr>
          <p:nvPr/>
        </p:nvPicPr>
        <p:blipFill>
          <a:blip r:embed="rId13"/>
          <a:srcRect/>
          <a:stretch>
            <a:fillRect/>
          </a:stretch>
        </p:blipFill>
        <p:spPr bwMode="auto">
          <a:xfrm>
            <a:off x="4953000" y="3103944"/>
            <a:ext cx="1015498" cy="761624"/>
          </a:xfrm>
          <a:prstGeom prst="rect">
            <a:avLst/>
          </a:prstGeom>
          <a:noFill/>
          <a:ln w="9525">
            <a:noFill/>
            <a:miter lim="800000"/>
            <a:headEnd/>
            <a:tailEnd/>
          </a:ln>
          <a:effectLst/>
        </p:spPr>
      </p:pic>
      <p:pic>
        <p:nvPicPr>
          <p:cNvPr id="5132" name="Picture 12"/>
          <p:cNvPicPr>
            <a:picLocks noChangeAspect="1" noChangeArrowheads="1"/>
          </p:cNvPicPr>
          <p:nvPr/>
        </p:nvPicPr>
        <p:blipFill>
          <a:blip r:embed="rId14"/>
          <a:srcRect/>
          <a:stretch>
            <a:fillRect/>
          </a:stretch>
        </p:blipFill>
        <p:spPr bwMode="auto">
          <a:xfrm>
            <a:off x="2634726" y="3997722"/>
            <a:ext cx="1015498" cy="761624"/>
          </a:xfrm>
          <a:prstGeom prst="rect">
            <a:avLst/>
          </a:prstGeom>
          <a:noFill/>
          <a:ln w="9525">
            <a:noFill/>
            <a:miter lim="800000"/>
            <a:headEnd/>
            <a:tailEnd/>
          </a:ln>
          <a:effectLst/>
        </p:spPr>
      </p:pic>
      <p:pic>
        <p:nvPicPr>
          <p:cNvPr id="5133" name="Picture 13"/>
          <p:cNvPicPr>
            <a:picLocks noChangeAspect="1" noChangeArrowheads="1"/>
          </p:cNvPicPr>
          <p:nvPr/>
        </p:nvPicPr>
        <p:blipFill>
          <a:blip r:embed="rId15"/>
          <a:srcRect/>
          <a:stretch>
            <a:fillRect/>
          </a:stretch>
        </p:blipFill>
        <p:spPr bwMode="auto">
          <a:xfrm>
            <a:off x="3810000" y="3997722"/>
            <a:ext cx="1033632" cy="775224"/>
          </a:xfrm>
          <a:prstGeom prst="rect">
            <a:avLst/>
          </a:prstGeom>
          <a:noFill/>
          <a:ln w="9525">
            <a:noFill/>
            <a:miter lim="800000"/>
            <a:headEnd/>
            <a:tailEnd/>
          </a:ln>
          <a:effectLst/>
        </p:spPr>
      </p:pic>
      <p:pic>
        <p:nvPicPr>
          <p:cNvPr id="5134" name="Picture 14"/>
          <p:cNvPicPr>
            <a:picLocks noChangeAspect="1" noChangeArrowheads="1"/>
          </p:cNvPicPr>
          <p:nvPr/>
        </p:nvPicPr>
        <p:blipFill>
          <a:blip r:embed="rId16"/>
          <a:srcRect/>
          <a:stretch>
            <a:fillRect/>
          </a:stretch>
        </p:blipFill>
        <p:spPr bwMode="auto">
          <a:xfrm>
            <a:off x="4953000" y="3997722"/>
            <a:ext cx="1033632" cy="775224"/>
          </a:xfrm>
          <a:prstGeom prst="rect">
            <a:avLst/>
          </a:prstGeom>
          <a:noFill/>
          <a:ln w="9525">
            <a:noFill/>
            <a:miter lim="800000"/>
            <a:headEnd/>
            <a:tailEnd/>
          </a:ln>
          <a:effectLst/>
        </p:spPr>
      </p:pic>
      <p:pic>
        <p:nvPicPr>
          <p:cNvPr id="5135" name="Picture 15"/>
          <p:cNvPicPr>
            <a:picLocks noChangeAspect="1" noChangeArrowheads="1"/>
          </p:cNvPicPr>
          <p:nvPr/>
        </p:nvPicPr>
        <p:blipFill>
          <a:blip r:embed="rId17"/>
          <a:srcRect/>
          <a:stretch>
            <a:fillRect/>
          </a:stretch>
        </p:blipFill>
        <p:spPr bwMode="auto">
          <a:xfrm>
            <a:off x="6400800" y="1330722"/>
            <a:ext cx="1219200" cy="1066800"/>
          </a:xfrm>
          <a:prstGeom prst="rect">
            <a:avLst/>
          </a:prstGeom>
          <a:noFill/>
          <a:ln w="9525">
            <a:solidFill>
              <a:schemeClr val="tx1"/>
            </a:solidFill>
            <a:miter lim="800000"/>
            <a:headEnd/>
            <a:tailEnd/>
          </a:ln>
          <a:effectLst/>
        </p:spPr>
      </p:pic>
      <p:pic>
        <p:nvPicPr>
          <p:cNvPr id="5136" name="Picture 16"/>
          <p:cNvPicPr>
            <a:picLocks noChangeAspect="1" noChangeArrowheads="1"/>
          </p:cNvPicPr>
          <p:nvPr/>
        </p:nvPicPr>
        <p:blipFill>
          <a:blip r:embed="rId18"/>
          <a:srcRect/>
          <a:stretch>
            <a:fillRect/>
          </a:stretch>
        </p:blipFill>
        <p:spPr bwMode="auto">
          <a:xfrm>
            <a:off x="7772400" y="1330722"/>
            <a:ext cx="1219200" cy="1066800"/>
          </a:xfrm>
          <a:prstGeom prst="rect">
            <a:avLst/>
          </a:prstGeom>
          <a:noFill/>
          <a:ln w="9525">
            <a:solidFill>
              <a:schemeClr val="tx1"/>
            </a:solidFill>
            <a:miter lim="800000"/>
            <a:headEnd/>
            <a:tailEnd/>
          </a:ln>
          <a:effectLst/>
        </p:spPr>
      </p:pic>
      <p:pic>
        <p:nvPicPr>
          <p:cNvPr id="5137" name="Picture 17"/>
          <p:cNvPicPr>
            <a:picLocks noChangeAspect="1" noChangeArrowheads="1"/>
          </p:cNvPicPr>
          <p:nvPr/>
        </p:nvPicPr>
        <p:blipFill>
          <a:blip r:embed="rId10"/>
          <a:srcRect/>
          <a:stretch>
            <a:fillRect/>
          </a:stretch>
        </p:blipFill>
        <p:spPr bwMode="auto">
          <a:xfrm>
            <a:off x="6400800" y="3692922"/>
            <a:ext cx="1219200" cy="1066800"/>
          </a:xfrm>
          <a:prstGeom prst="rect">
            <a:avLst/>
          </a:prstGeom>
          <a:noFill/>
          <a:ln w="9525">
            <a:solidFill>
              <a:schemeClr val="tx1"/>
            </a:solidFill>
            <a:miter lim="800000"/>
            <a:headEnd/>
            <a:tailEnd/>
          </a:ln>
          <a:effectLst/>
        </p:spPr>
      </p:pic>
      <p:pic>
        <p:nvPicPr>
          <p:cNvPr id="5138" name="Picture 18"/>
          <p:cNvPicPr>
            <a:picLocks noChangeAspect="1" noChangeArrowheads="1"/>
          </p:cNvPicPr>
          <p:nvPr/>
        </p:nvPicPr>
        <p:blipFill>
          <a:blip r:embed="rId19"/>
          <a:srcRect/>
          <a:stretch>
            <a:fillRect/>
          </a:stretch>
        </p:blipFill>
        <p:spPr bwMode="auto">
          <a:xfrm>
            <a:off x="7772400" y="3692922"/>
            <a:ext cx="1219200" cy="1066800"/>
          </a:xfrm>
          <a:prstGeom prst="rect">
            <a:avLst/>
          </a:prstGeom>
          <a:noFill/>
          <a:ln w="9525">
            <a:solidFill>
              <a:schemeClr val="tx1"/>
            </a:solidFill>
            <a:miter lim="800000"/>
            <a:headEnd/>
            <a:tailEnd/>
          </a:ln>
          <a:effectLst/>
        </p:spPr>
      </p:pic>
      <p:pic>
        <p:nvPicPr>
          <p:cNvPr id="5139" name="Picture 19"/>
          <p:cNvPicPr>
            <a:picLocks noChangeAspect="1" noChangeArrowheads="1"/>
          </p:cNvPicPr>
          <p:nvPr/>
        </p:nvPicPr>
        <p:blipFill>
          <a:blip r:embed="rId20"/>
          <a:srcRect/>
          <a:stretch>
            <a:fillRect/>
          </a:stretch>
        </p:blipFill>
        <p:spPr bwMode="auto">
          <a:xfrm>
            <a:off x="304800" y="1295400"/>
            <a:ext cx="1905000" cy="1600200"/>
          </a:xfrm>
          <a:prstGeom prst="rect">
            <a:avLst/>
          </a:prstGeom>
          <a:noFill/>
          <a:ln w="9525">
            <a:solidFill>
              <a:schemeClr val="tx1"/>
            </a:solidFill>
            <a:miter lim="800000"/>
            <a:headEnd/>
            <a:tailEnd/>
          </a:ln>
          <a:effectLst/>
        </p:spPr>
      </p:pic>
      <p:pic>
        <p:nvPicPr>
          <p:cNvPr id="5140" name="Picture 20"/>
          <p:cNvPicPr>
            <a:picLocks noChangeAspect="1" noChangeArrowheads="1"/>
          </p:cNvPicPr>
          <p:nvPr/>
        </p:nvPicPr>
        <p:blipFill>
          <a:blip r:embed="rId21"/>
          <a:srcRect/>
          <a:stretch>
            <a:fillRect/>
          </a:stretch>
        </p:blipFill>
        <p:spPr bwMode="auto">
          <a:xfrm>
            <a:off x="6400800" y="2549028"/>
            <a:ext cx="1219200" cy="990600"/>
          </a:xfrm>
          <a:prstGeom prst="rect">
            <a:avLst/>
          </a:prstGeom>
          <a:noFill/>
          <a:ln w="9525">
            <a:solidFill>
              <a:schemeClr val="tx1"/>
            </a:solidFill>
            <a:miter lim="800000"/>
            <a:headEnd/>
            <a:tailEnd/>
          </a:ln>
          <a:effectLst/>
        </p:spPr>
      </p:pic>
      <p:pic>
        <p:nvPicPr>
          <p:cNvPr id="5141" name="Picture 21"/>
          <p:cNvPicPr>
            <a:picLocks noChangeAspect="1" noChangeArrowheads="1"/>
          </p:cNvPicPr>
          <p:nvPr/>
        </p:nvPicPr>
        <p:blipFill>
          <a:blip r:embed="rId6"/>
          <a:srcRect/>
          <a:stretch>
            <a:fillRect/>
          </a:stretch>
        </p:blipFill>
        <p:spPr bwMode="auto">
          <a:xfrm>
            <a:off x="7749990" y="2527512"/>
            <a:ext cx="1241610" cy="990600"/>
          </a:xfrm>
          <a:prstGeom prst="rect">
            <a:avLst/>
          </a:prstGeom>
          <a:noFill/>
          <a:ln w="9525">
            <a:solidFill>
              <a:schemeClr val="tx1"/>
            </a:solidFill>
            <a:miter lim="800000"/>
            <a:headEnd/>
            <a:tailEnd/>
          </a:ln>
          <a:effec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1095375"/>
          </a:xfrm>
          <a:prstGeom prst="rect">
            <a:avLst/>
          </a:prstGeom>
          <a:noFill/>
          <a:ln w="1270">
            <a:solidFill>
              <a:schemeClr val="tx1">
                <a:alpha val="99000"/>
              </a:schemeClr>
            </a:solidFill>
            <a:miter lim="800000"/>
            <a:headEnd/>
            <a:tailEnd/>
          </a:ln>
          <a:effectLst/>
        </p:spPr>
      </p:pic>
      <p:sp>
        <p:nvSpPr>
          <p:cNvPr id="7" name="TextBox 6"/>
          <p:cNvSpPr txBox="1"/>
          <p:nvPr/>
        </p:nvSpPr>
        <p:spPr>
          <a:xfrm>
            <a:off x="3429000" y="381000"/>
            <a:ext cx="2971800" cy="523220"/>
          </a:xfrm>
          <a:prstGeom prst="rect">
            <a:avLst/>
          </a:prstGeom>
          <a:noFill/>
        </p:spPr>
        <p:txBody>
          <a:bodyPr wrap="square" rtlCol="0">
            <a:spAutoFit/>
          </a:bodyPr>
          <a:lstStyle/>
          <a:p>
            <a:pPr algn="ctr" rtl="1"/>
            <a:r>
              <a:rPr lang="fa-IR" sz="2800" dirty="0" smtClean="0"/>
              <a:t>شبیه سازی امدادگر</a:t>
            </a:r>
          </a:p>
        </p:txBody>
      </p:sp>
      <p:sp>
        <p:nvSpPr>
          <p:cNvPr id="2049" name="AutoShape 1"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 name="AutoShape 2"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1" name="AutoShape 3"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3" name="AutoShape 5"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4" name="AutoShape 6"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5" name="AutoShape 7"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6" name="AutoShape 8"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7" name="AutoShape 9"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8" name="AutoShape 10"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9" name="AutoShape 11"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0" name="AutoShape 12"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1" name="AutoShape 13"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2" name="AutoShape 14"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3" name="AutoShape 15"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4" name="AutoShape 16"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5" name="AutoShape 17"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6" name="AutoShape 18"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7" name="AutoShape 19"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8" name="AutoShape 20"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9" name="AutoShape 21"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0" name="AutoShape 22"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1" name="AutoShape 23"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2" name="AutoShape 24"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3" name="AutoShape 25"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4" name="AutoShape 26"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5" name="AutoShape 27" descr="web"/>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6" name="AutoShape 28" descr="ml"/>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7" name="AutoShape 29"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8" name="AutoShape 30"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9" name="AutoShape 31"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0" name="AutoShape 32"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1" name="AutoShape 33"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2" name="AutoShape 34"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3" name="AutoShape 35"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4" name="AutoShape 36"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5" name="AutoShape 37"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6" name="AutoShape 38"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7" name="AutoShape 39"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8" name="AutoShape 40"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9" name="AutoShape 41"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0" name="AutoShape 42"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1" name="AutoShape 43"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2" name="AutoShape 44"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3" name="AutoShape 45"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3" name="Picture 3"/>
          <p:cNvPicPr>
            <a:picLocks noChangeAspect="1" noChangeArrowheads="1"/>
          </p:cNvPicPr>
          <p:nvPr/>
        </p:nvPicPr>
        <p:blipFill>
          <a:blip r:embed="rId3"/>
          <a:srcRect/>
          <a:stretch>
            <a:fillRect/>
          </a:stretch>
        </p:blipFill>
        <p:spPr bwMode="auto">
          <a:xfrm>
            <a:off x="10758" y="10758"/>
            <a:ext cx="1885950" cy="1076325"/>
          </a:xfrm>
          <a:prstGeom prst="rect">
            <a:avLst/>
          </a:prstGeom>
          <a:noFill/>
          <a:ln w="9525">
            <a:noFill/>
            <a:miter lim="800000"/>
            <a:headEnd/>
            <a:tailEnd/>
          </a:ln>
          <a:effectLst/>
        </p:spPr>
      </p:pic>
      <p:sp>
        <p:nvSpPr>
          <p:cNvPr id="54" name="Rectangle 53"/>
          <p:cNvSpPr/>
          <p:nvPr/>
        </p:nvSpPr>
        <p:spPr>
          <a:xfrm>
            <a:off x="3429000" y="1295400"/>
            <a:ext cx="5486400" cy="3416320"/>
          </a:xfrm>
          <a:prstGeom prst="rect">
            <a:avLst/>
          </a:prstGeom>
        </p:spPr>
        <p:txBody>
          <a:bodyPr wrap="square">
            <a:spAutoFit/>
          </a:bodyPr>
          <a:lstStyle/>
          <a:p>
            <a:pPr algn="just" rtl="1">
              <a:lnSpc>
                <a:spcPct val="150000"/>
              </a:lnSpc>
            </a:pPr>
            <a:r>
              <a:rPr lang="fa-IR" sz="1200" dirty="0" smtClean="0"/>
              <a:t>این لیگ از سه مسابقه تشکیل می شود : ربات های مجازی، عامل های هوشمند و </a:t>
            </a:r>
            <a:r>
              <a:rPr lang="en-US" sz="1200" dirty="0" smtClean="0"/>
              <a:t>Infrastructure</a:t>
            </a:r>
          </a:p>
          <a:p>
            <a:pPr algn="just" rtl="1">
              <a:lnSpc>
                <a:spcPct val="150000"/>
              </a:lnSpc>
            </a:pPr>
            <a:r>
              <a:rPr lang="fa-IR" sz="1200" dirty="0" smtClean="0"/>
              <a:t>در مسابقه ربات های مجازی هر تیم از ربات های شبیه سازی شده باید به کاوش پرداخته، نقشه محیط حادثه دیده را کامل کرده و محیط را پاک سازی کنند. در این سیستم ویژگی های محیط های بیرونی و داخلی به دقت مدل شده اند. سنسور های ربات ها به گونه ای شبیه سازی شده اند که بسیار نزدیک به سنسور هایی هستند که در حال حاضر ربات های واقعی از آن ها استفاده می کنند.</a:t>
            </a:r>
          </a:p>
          <a:p>
            <a:pPr algn="just" rtl="1">
              <a:lnSpc>
                <a:spcPct val="150000"/>
              </a:lnSpc>
            </a:pPr>
            <a:r>
              <a:rPr lang="fa-IR" sz="1200" dirty="0" smtClean="0"/>
              <a:t>در مسابقات عامل های هوشمند امتیاز دهی بر مبنای  الگوریتم های هماهنگی در نقشه های مختلف شبیه سازی امداد است. هر تیم از تعدادی آمبولانس، نیروی پلیس و آتشنشان تشکیل شده است، که وظیفه دارند هر تعداد انسانی که در حد امکان است را نجات دهند و آتش را  در این شهر زلزله زده خاموش کنند.</a:t>
            </a:r>
          </a:p>
          <a:p>
            <a:pPr algn="just" rtl="1">
              <a:lnSpc>
                <a:spcPct val="150000"/>
              </a:lnSpc>
            </a:pPr>
            <a:r>
              <a:rPr lang="en-US" sz="1200" dirty="0" smtClean="0"/>
              <a:t>Infrastructure</a:t>
            </a:r>
            <a:r>
              <a:rPr lang="fa-IR" sz="1200" dirty="0" smtClean="0"/>
              <a:t> مسابقه ای برای ارزیابی ابزار ها و شبیه ساز توسعه یافته برای سیستم شبیه سازی برای مدیریت عمومی حوادث است. هدف نولید شبیه سازی نزدیک به واقعیت و ابزار هایی که می توانند به پیشرفت شبیه ساز هکمک کنند است.</a:t>
            </a:r>
          </a:p>
          <a:p>
            <a:pPr algn="just" rtl="1">
              <a:lnSpc>
                <a:spcPct val="150000"/>
              </a:lnSpc>
            </a:pPr>
            <a:endParaRPr lang="fa-IR" sz="1200" dirty="0" smtClean="0"/>
          </a:p>
        </p:txBody>
      </p:sp>
      <p:pic>
        <p:nvPicPr>
          <p:cNvPr id="6146" name="Picture 2"/>
          <p:cNvPicPr>
            <a:picLocks noChangeAspect="1" noChangeArrowheads="1"/>
          </p:cNvPicPr>
          <p:nvPr/>
        </p:nvPicPr>
        <p:blipFill>
          <a:blip r:embed="rId4"/>
          <a:srcRect/>
          <a:stretch>
            <a:fillRect/>
          </a:stretch>
        </p:blipFill>
        <p:spPr bwMode="auto">
          <a:xfrm>
            <a:off x="457200" y="1219200"/>
            <a:ext cx="2438400" cy="1752600"/>
          </a:xfrm>
          <a:prstGeom prst="rect">
            <a:avLst/>
          </a:prstGeom>
          <a:noFill/>
          <a:ln w="9525">
            <a:solidFill>
              <a:schemeClr val="tx1"/>
            </a:solidFill>
            <a:miter lim="800000"/>
            <a:headEnd/>
            <a:tailEnd/>
          </a:ln>
          <a:effectLst/>
        </p:spPr>
      </p:pic>
      <p:pic>
        <p:nvPicPr>
          <p:cNvPr id="6148" name="Picture 4"/>
          <p:cNvPicPr>
            <a:picLocks noChangeAspect="1" noChangeArrowheads="1"/>
          </p:cNvPicPr>
          <p:nvPr/>
        </p:nvPicPr>
        <p:blipFill>
          <a:blip r:embed="rId5" cstate="print"/>
          <a:srcRect/>
          <a:stretch>
            <a:fillRect/>
          </a:stretch>
        </p:blipFill>
        <p:spPr bwMode="auto">
          <a:xfrm>
            <a:off x="457201" y="3124200"/>
            <a:ext cx="2438399" cy="1828800"/>
          </a:xfrm>
          <a:prstGeom prst="rect">
            <a:avLst/>
          </a:prstGeom>
          <a:noFill/>
          <a:ln w="9525">
            <a:solidFill>
              <a:schemeClr val="tx1"/>
            </a:solidFill>
            <a:miter lim="800000"/>
            <a:headEnd/>
            <a:tailEnd/>
          </a:ln>
          <a:effec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1095375"/>
          </a:xfrm>
          <a:prstGeom prst="rect">
            <a:avLst/>
          </a:prstGeom>
          <a:noFill/>
          <a:ln w="1270">
            <a:solidFill>
              <a:schemeClr val="tx1">
                <a:alpha val="99000"/>
              </a:schemeClr>
            </a:solidFill>
            <a:miter lim="800000"/>
            <a:headEnd/>
            <a:tailEnd/>
          </a:ln>
          <a:effectLst/>
        </p:spPr>
      </p:pic>
      <p:sp>
        <p:nvSpPr>
          <p:cNvPr id="2049" name="AutoShape 1"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 name="AutoShape 2"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1" name="AutoShape 3"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3" name="AutoShape 5"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4" name="AutoShape 6"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5" name="AutoShape 7"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6" name="AutoShape 8"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7" name="AutoShape 9"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8" name="AutoShape 10"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9" name="AutoShape 11"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0" name="AutoShape 12"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1" name="AutoShape 13"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2" name="AutoShape 14"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3" name="AutoShape 15"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4" name="AutoShape 16"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5" name="AutoShape 17"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6" name="AutoShape 18"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7" name="AutoShape 19"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8" name="AutoShape 20"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9" name="AutoShape 21"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0" name="AutoShape 22"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1" name="AutoShape 23"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2" name="AutoShape 24"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3" name="AutoShape 25"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4" name="AutoShape 26"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5" name="AutoShape 27" descr="web"/>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6" name="AutoShape 28" descr="ml"/>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7" name="AutoShape 29"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8" name="AutoShape 30"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9" name="AutoShape 31"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0" name="AutoShape 32"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1" name="AutoShape 33"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2" name="AutoShape 34"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3" name="AutoShape 35"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4" name="AutoShape 36"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5" name="AutoShape 37"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6" name="AutoShape 38"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7" name="AutoShape 39"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8" name="AutoShape 40"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9" name="AutoShape 41"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0" name="AutoShape 42"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1" name="AutoShape 43"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2" name="AutoShape 44"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3" name="AutoShape 45"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4" name="Rectangle 53"/>
          <p:cNvSpPr/>
          <p:nvPr/>
        </p:nvSpPr>
        <p:spPr>
          <a:xfrm>
            <a:off x="4114800" y="1336036"/>
            <a:ext cx="4572000" cy="3046988"/>
          </a:xfrm>
          <a:prstGeom prst="rect">
            <a:avLst/>
          </a:prstGeom>
        </p:spPr>
        <p:txBody>
          <a:bodyPr>
            <a:spAutoFit/>
          </a:bodyPr>
          <a:lstStyle/>
          <a:p>
            <a:pPr algn="just" rtl="1">
              <a:lnSpc>
                <a:spcPct val="150000"/>
              </a:lnSpc>
            </a:pPr>
            <a:r>
              <a:rPr lang="fa-IR" sz="1600" dirty="0" smtClean="0"/>
              <a:t>لیگ </a:t>
            </a:r>
            <a:r>
              <a:rPr lang="en-US" sz="1600" dirty="0" smtClean="0"/>
              <a:t>@home</a:t>
            </a:r>
            <a:r>
              <a:rPr lang="fa-IR" sz="1600" dirty="0" smtClean="0"/>
              <a:t> بر روی دنیای واقعی و تعامل انسان با ماشین هوشمند تمرکز کرده است. هدف توسعه ربات هایی است که خواهد توانست در زندگی روزمره، انسان ها را یاری کنند.</a:t>
            </a:r>
          </a:p>
          <a:p>
            <a:pPr algn="just" rtl="1">
              <a:lnSpc>
                <a:spcPct val="150000"/>
              </a:lnSpc>
            </a:pPr>
            <a:r>
              <a:rPr lang="fa-IR" sz="1600" dirty="0" smtClean="0"/>
              <a:t>سناریو شامل خانه ای می شوند که دارای آشپزخانه، اتاق نشیمن و قسمت های دیگر است که در اختیار شرکت کنندگان قرار می گیرد، سپس شرکت کنندگان باید قابلیت های ربات هایشان را در این محیط به اثبات برسانند.</a:t>
            </a:r>
          </a:p>
          <a:p>
            <a:pPr algn="just" rtl="1">
              <a:lnSpc>
                <a:spcPct val="150000"/>
              </a:lnSpc>
            </a:pPr>
            <a:r>
              <a:rPr lang="fa-IR" sz="1600" dirty="0" smtClean="0"/>
              <a:t>اولین دوره این لیگ در سال 2007 در آلمان-برمن برگزار شد.</a:t>
            </a:r>
          </a:p>
        </p:txBody>
      </p:sp>
      <p:pic>
        <p:nvPicPr>
          <p:cNvPr id="1026" name="Picture 2"/>
          <p:cNvPicPr>
            <a:picLocks noChangeAspect="1" noChangeArrowheads="1"/>
          </p:cNvPicPr>
          <p:nvPr/>
        </p:nvPicPr>
        <p:blipFill>
          <a:blip r:embed="rId3"/>
          <a:srcRect/>
          <a:stretch>
            <a:fillRect/>
          </a:stretch>
        </p:blipFill>
        <p:spPr bwMode="auto">
          <a:xfrm>
            <a:off x="381000" y="1488436"/>
            <a:ext cx="1676400" cy="1260653"/>
          </a:xfrm>
          <a:prstGeom prst="rect">
            <a:avLst/>
          </a:prstGeom>
          <a:noFill/>
          <a:ln w="9525">
            <a:solidFill>
              <a:schemeClr val="tx1"/>
            </a:solid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304800" y="3012437"/>
            <a:ext cx="1731818" cy="1295400"/>
          </a:xfrm>
          <a:prstGeom prst="rect">
            <a:avLst/>
          </a:prstGeom>
          <a:noFill/>
          <a:ln w="9525">
            <a:solidFill>
              <a:schemeClr val="tx1"/>
            </a:solidFill>
            <a:miter lim="800000"/>
            <a:headEnd/>
            <a:tailEnd/>
          </a:ln>
          <a:effectLst/>
        </p:spPr>
      </p:pic>
      <p:pic>
        <p:nvPicPr>
          <p:cNvPr id="1028" name="Picture 4"/>
          <p:cNvPicPr>
            <a:picLocks noChangeAspect="1" noChangeArrowheads="1"/>
          </p:cNvPicPr>
          <p:nvPr/>
        </p:nvPicPr>
        <p:blipFill>
          <a:blip r:embed="rId5"/>
          <a:srcRect/>
          <a:stretch>
            <a:fillRect/>
          </a:stretch>
        </p:blipFill>
        <p:spPr bwMode="auto">
          <a:xfrm>
            <a:off x="2362200" y="1488437"/>
            <a:ext cx="1371599" cy="2819400"/>
          </a:xfrm>
          <a:prstGeom prst="rect">
            <a:avLst/>
          </a:prstGeom>
          <a:noFill/>
          <a:ln w="9525">
            <a:solidFill>
              <a:schemeClr val="tx1"/>
            </a:solidFill>
            <a:miter lim="800000"/>
            <a:headEnd/>
            <a:tailEnd/>
          </a:ln>
          <a:effectLst/>
        </p:spPr>
      </p:pic>
      <p:pic>
        <p:nvPicPr>
          <p:cNvPr id="1032" name="Picture 8"/>
          <p:cNvPicPr>
            <a:picLocks noChangeAspect="1" noChangeArrowheads="1"/>
          </p:cNvPicPr>
          <p:nvPr/>
        </p:nvPicPr>
        <p:blipFill>
          <a:blip r:embed="rId6"/>
          <a:srcRect/>
          <a:stretch>
            <a:fillRect/>
          </a:stretch>
        </p:blipFill>
        <p:spPr bwMode="auto">
          <a:xfrm>
            <a:off x="3124200" y="228600"/>
            <a:ext cx="2819400" cy="62865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1095375"/>
          </a:xfrm>
          <a:prstGeom prst="rect">
            <a:avLst/>
          </a:prstGeom>
          <a:noFill/>
          <a:ln w="1270">
            <a:solidFill>
              <a:schemeClr val="tx1">
                <a:alpha val="99000"/>
              </a:schemeClr>
            </a:solidFill>
            <a:miter lim="800000"/>
            <a:headEnd/>
            <a:tailEnd/>
          </a:ln>
          <a:effectLst/>
        </p:spPr>
      </p:pic>
      <p:sp>
        <p:nvSpPr>
          <p:cNvPr id="7" name="TextBox 6"/>
          <p:cNvSpPr txBox="1"/>
          <p:nvPr/>
        </p:nvSpPr>
        <p:spPr>
          <a:xfrm>
            <a:off x="3429000" y="381000"/>
            <a:ext cx="2971800" cy="523220"/>
          </a:xfrm>
          <a:prstGeom prst="rect">
            <a:avLst/>
          </a:prstGeom>
          <a:noFill/>
        </p:spPr>
        <p:txBody>
          <a:bodyPr wrap="square" rtlCol="0">
            <a:spAutoFit/>
          </a:bodyPr>
          <a:lstStyle/>
          <a:p>
            <a:pPr algn="ctr" rtl="1"/>
            <a:r>
              <a:rPr lang="fa-IR" sz="2800" dirty="0" smtClean="0"/>
              <a:t>ربوکاپ نوجوانان</a:t>
            </a:r>
          </a:p>
        </p:txBody>
      </p:sp>
      <p:sp>
        <p:nvSpPr>
          <p:cNvPr id="2049" name="AutoShape 1"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 name="AutoShape 2"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1" name="AutoShape 3"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3" name="AutoShape 5"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4" name="AutoShape 6"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5" name="AutoShape 7"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6" name="AutoShape 8"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7" name="AutoShape 9"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8" name="AutoShape 10"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9" name="AutoShape 11"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0" name="AutoShape 12"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1" name="AutoShape 13"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2" name="AutoShape 14"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3" name="AutoShape 15"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4" name="AutoShape 16"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5" name="AutoShape 17"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6" name="AutoShape 18"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7" name="AutoShape 19"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8" name="AutoShape 20"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9" name="AutoShape 21"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0" name="AutoShape 22"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1" name="AutoShape 23"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2" name="AutoShape 24"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3" name="AutoShape 25"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4" name="AutoShape 26"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5" name="AutoShape 27" descr="web"/>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6" name="AutoShape 28" descr="ml"/>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7" name="AutoShape 29"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8" name="AutoShape 30"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9" name="AutoShape 31"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0" name="AutoShape 32"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1" name="AutoShape 33"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2" name="AutoShape 34"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3" name="AutoShape 35"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4" name="AutoShape 36"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5" name="AutoShape 37"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6" name="AutoShape 38"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7" name="AutoShape 39"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8" name="AutoShape 40"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9" name="AutoShape 41"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0" name="AutoShape 42"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1" name="AutoShape 43"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2" name="AutoShape 44"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3" name="AutoShape 45"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3" name="Picture 3"/>
          <p:cNvPicPr>
            <a:picLocks noChangeAspect="1" noChangeArrowheads="1"/>
          </p:cNvPicPr>
          <p:nvPr/>
        </p:nvPicPr>
        <p:blipFill>
          <a:blip r:embed="rId3"/>
          <a:srcRect/>
          <a:stretch>
            <a:fillRect/>
          </a:stretch>
        </p:blipFill>
        <p:spPr bwMode="auto">
          <a:xfrm>
            <a:off x="10758" y="10758"/>
            <a:ext cx="1885950" cy="1076325"/>
          </a:xfrm>
          <a:prstGeom prst="rect">
            <a:avLst/>
          </a:prstGeom>
          <a:noFill/>
          <a:ln w="9525">
            <a:noFill/>
            <a:miter lim="800000"/>
            <a:headEnd/>
            <a:tailEnd/>
          </a:ln>
          <a:effectLst/>
        </p:spPr>
      </p:pic>
      <p:sp>
        <p:nvSpPr>
          <p:cNvPr id="54" name="Rectangle 53"/>
          <p:cNvSpPr/>
          <p:nvPr/>
        </p:nvSpPr>
        <p:spPr>
          <a:xfrm>
            <a:off x="3429000" y="1124712"/>
            <a:ext cx="5486400" cy="3970318"/>
          </a:xfrm>
          <a:prstGeom prst="rect">
            <a:avLst/>
          </a:prstGeom>
        </p:spPr>
        <p:txBody>
          <a:bodyPr wrap="square">
            <a:spAutoFit/>
          </a:bodyPr>
          <a:lstStyle/>
          <a:p>
            <a:pPr algn="just" rtl="1">
              <a:lnSpc>
                <a:spcPct val="150000"/>
              </a:lnSpc>
            </a:pPr>
            <a:r>
              <a:rPr lang="fa-IR" sz="1200" dirty="0" smtClean="0"/>
              <a:t>ربوکاپ نوجوانان پروژه ای است که در جهت پرورش ایتکار به صورت منطقه ای، ناحیه ای و جهانی رویداد های رباتیک را برای نوجوانان پشتیبانی می کند. این لیگ برای معرفی ربوکاپ به دانش آموزان دبستانی، راهنمایی و دبیرستانی که اجازه حضور در مسابقات بزرگسالان را ندارند طراحی شده است. تمرکز این لیگ پرورش نوجوانان است. این مسابقات این شانس را به شرکت کنندگان می دهد تا در پروژه جهانی تبادل اطلاعات شرکت کرده و تجربیات خود را با ملاقات افراد جدید از کشور های دیگر به اشتراک بگذارند.</a:t>
            </a:r>
          </a:p>
          <a:p>
            <a:pPr algn="just" rtl="1">
              <a:lnSpc>
                <a:spcPct val="150000"/>
              </a:lnSpc>
            </a:pPr>
            <a:r>
              <a:rPr lang="fa-IR" sz="1200" dirty="0" smtClean="0"/>
              <a:t>ربوکاپ نوجوانان دارای چندین مسابقه است که در هر یک به هر دو جنبه همکاری و رقابت تاکید شده است.</a:t>
            </a:r>
          </a:p>
          <a:p>
            <a:pPr algn="just" rtl="1">
              <a:lnSpc>
                <a:spcPct val="150000"/>
              </a:lnSpc>
            </a:pPr>
            <a:r>
              <a:rPr lang="fa-IR" sz="1200" dirty="0" smtClean="0"/>
              <a:t>ربوکاپ نوجوانان یک معرفی هیجان انگیز در زمینه ربوکاپ، راهی جدید برای توسعه توانایی های تکنیکی از طریق تجربه در الکترونیک، سخت افزار و نرم افزار و یک فرصت ایده آل برای یاد گیری کارهای تیمی در زمان اشتراک تکنولوژی با دوستان را برای نوجوانان مهیا می کند.</a:t>
            </a:r>
          </a:p>
          <a:p>
            <a:pPr algn="just" rtl="1">
              <a:lnSpc>
                <a:spcPct val="150000"/>
              </a:lnSpc>
            </a:pPr>
            <a:r>
              <a:rPr lang="fa-IR" sz="1200" dirty="0" smtClean="0"/>
              <a:t>این لیگ دارای سه مسابقه است :</a:t>
            </a:r>
          </a:p>
          <a:p>
            <a:pPr marL="274320" algn="just" rtl="1">
              <a:lnSpc>
                <a:spcPct val="150000"/>
              </a:lnSpc>
              <a:buFont typeface="Arial" pitchFamily="34" charset="0"/>
              <a:buChar char="•"/>
            </a:pPr>
            <a:r>
              <a:rPr lang="fa-IR" sz="1200" dirty="0" smtClean="0"/>
              <a:t> ربات های فوتبالیست</a:t>
            </a:r>
          </a:p>
          <a:p>
            <a:pPr marL="274320" algn="just" rtl="1">
              <a:lnSpc>
                <a:spcPct val="150000"/>
              </a:lnSpc>
              <a:buFont typeface="Arial" pitchFamily="34" charset="0"/>
              <a:buChar char="•"/>
            </a:pPr>
            <a:r>
              <a:rPr lang="fa-IR" sz="1200" dirty="0" smtClean="0"/>
              <a:t> ربات های رقصنده</a:t>
            </a:r>
          </a:p>
          <a:p>
            <a:pPr marL="274320" algn="just" rtl="1">
              <a:lnSpc>
                <a:spcPct val="150000"/>
              </a:lnSpc>
              <a:buFont typeface="Arial" pitchFamily="34" charset="0"/>
              <a:buChar char="•"/>
            </a:pPr>
            <a:r>
              <a:rPr lang="fa-IR" sz="1200" dirty="0" smtClean="0"/>
              <a:t> ربات های امداد</a:t>
            </a:r>
          </a:p>
        </p:txBody>
      </p:sp>
      <p:pic>
        <p:nvPicPr>
          <p:cNvPr id="3" name="Picture 2"/>
          <p:cNvPicPr>
            <a:picLocks noChangeAspect="1" noChangeArrowheads="1"/>
          </p:cNvPicPr>
          <p:nvPr/>
        </p:nvPicPr>
        <p:blipFill>
          <a:blip r:embed="rId4"/>
          <a:srcRect/>
          <a:stretch>
            <a:fillRect/>
          </a:stretch>
        </p:blipFill>
        <p:spPr bwMode="auto">
          <a:xfrm>
            <a:off x="9144" y="9144"/>
            <a:ext cx="1885950" cy="1076325"/>
          </a:xfrm>
          <a:prstGeom prst="rect">
            <a:avLst/>
          </a:prstGeom>
          <a:noFill/>
          <a:ln w="9525">
            <a:noFill/>
            <a:miter lim="800000"/>
            <a:headEnd/>
            <a:tailEnd/>
          </a:ln>
          <a:effectLst/>
        </p:spPr>
      </p:pic>
      <p:pic>
        <p:nvPicPr>
          <p:cNvPr id="4" name="Picture 3"/>
          <p:cNvPicPr>
            <a:picLocks noChangeAspect="1" noChangeArrowheads="1"/>
          </p:cNvPicPr>
          <p:nvPr/>
        </p:nvPicPr>
        <p:blipFill>
          <a:blip r:embed="rId5"/>
          <a:srcRect/>
          <a:stretch>
            <a:fillRect/>
          </a:stretch>
        </p:blipFill>
        <p:spPr bwMode="auto">
          <a:xfrm>
            <a:off x="411480" y="2392681"/>
            <a:ext cx="1371600" cy="914400"/>
          </a:xfrm>
          <a:prstGeom prst="rect">
            <a:avLst/>
          </a:prstGeom>
          <a:noFill/>
          <a:ln w="9525">
            <a:solidFill>
              <a:schemeClr val="tx1"/>
            </a:solidFill>
            <a:miter lim="800000"/>
            <a:headEnd/>
            <a:tailEnd/>
          </a:ln>
          <a:effectLst/>
        </p:spPr>
      </p:pic>
      <p:pic>
        <p:nvPicPr>
          <p:cNvPr id="5" name="Picture 4"/>
          <p:cNvPicPr>
            <a:picLocks noChangeAspect="1" noChangeArrowheads="1"/>
          </p:cNvPicPr>
          <p:nvPr/>
        </p:nvPicPr>
        <p:blipFill>
          <a:blip r:embed="rId6"/>
          <a:srcRect/>
          <a:stretch>
            <a:fillRect/>
          </a:stretch>
        </p:blipFill>
        <p:spPr bwMode="auto">
          <a:xfrm>
            <a:off x="402336" y="1386840"/>
            <a:ext cx="1371600" cy="914400"/>
          </a:xfrm>
          <a:prstGeom prst="rect">
            <a:avLst/>
          </a:prstGeom>
          <a:noFill/>
          <a:ln w="9525">
            <a:solidFill>
              <a:schemeClr val="tx1"/>
            </a:solidFill>
            <a:miter lim="800000"/>
            <a:headEnd/>
            <a:tailEnd/>
          </a:ln>
          <a:effectLst/>
        </p:spPr>
      </p:pic>
      <p:pic>
        <p:nvPicPr>
          <p:cNvPr id="8" name="Picture 6"/>
          <p:cNvPicPr>
            <a:picLocks noChangeAspect="1" noChangeArrowheads="1"/>
          </p:cNvPicPr>
          <p:nvPr/>
        </p:nvPicPr>
        <p:blipFill>
          <a:blip r:embed="rId7"/>
          <a:srcRect/>
          <a:stretch>
            <a:fillRect/>
          </a:stretch>
        </p:blipFill>
        <p:spPr bwMode="auto">
          <a:xfrm>
            <a:off x="1874520" y="1386840"/>
            <a:ext cx="1371600" cy="914400"/>
          </a:xfrm>
          <a:prstGeom prst="rect">
            <a:avLst/>
          </a:prstGeom>
          <a:noFill/>
          <a:ln w="9525">
            <a:solidFill>
              <a:schemeClr val="tx1"/>
            </a:solidFill>
            <a:miter lim="800000"/>
            <a:headEnd/>
            <a:tailEnd/>
          </a:ln>
          <a:effectLst/>
        </p:spPr>
      </p:pic>
      <p:pic>
        <p:nvPicPr>
          <p:cNvPr id="9" name="Picture 7"/>
          <p:cNvPicPr>
            <a:picLocks noChangeAspect="1" noChangeArrowheads="1"/>
          </p:cNvPicPr>
          <p:nvPr/>
        </p:nvPicPr>
        <p:blipFill>
          <a:blip r:embed="rId8"/>
          <a:srcRect/>
          <a:stretch>
            <a:fillRect/>
          </a:stretch>
        </p:blipFill>
        <p:spPr bwMode="auto">
          <a:xfrm>
            <a:off x="393192" y="3407664"/>
            <a:ext cx="1371600" cy="1066800"/>
          </a:xfrm>
          <a:prstGeom prst="rect">
            <a:avLst/>
          </a:prstGeom>
          <a:noFill/>
          <a:ln w="9525">
            <a:solidFill>
              <a:schemeClr val="tx1"/>
            </a:solidFill>
            <a:miter lim="800000"/>
            <a:headEnd/>
            <a:tailEnd/>
          </a:ln>
          <a:effectLst/>
        </p:spPr>
      </p:pic>
      <p:pic>
        <p:nvPicPr>
          <p:cNvPr id="10" name="Picture 8"/>
          <p:cNvPicPr>
            <a:picLocks noChangeAspect="1" noChangeArrowheads="1"/>
          </p:cNvPicPr>
          <p:nvPr/>
        </p:nvPicPr>
        <p:blipFill>
          <a:blip r:embed="rId9" cstate="print"/>
          <a:srcRect/>
          <a:stretch>
            <a:fillRect/>
          </a:stretch>
        </p:blipFill>
        <p:spPr bwMode="auto">
          <a:xfrm>
            <a:off x="1874520" y="2383536"/>
            <a:ext cx="1371600" cy="894522"/>
          </a:xfrm>
          <a:prstGeom prst="rect">
            <a:avLst/>
          </a:prstGeom>
          <a:noFill/>
          <a:ln w="9525">
            <a:solidFill>
              <a:schemeClr val="tx1"/>
            </a:solidFill>
            <a:miter lim="800000"/>
            <a:headEnd/>
            <a:tailEnd/>
          </a:ln>
          <a:effectLst/>
        </p:spPr>
      </p:pic>
      <p:pic>
        <p:nvPicPr>
          <p:cNvPr id="11" name="Picture 9"/>
          <p:cNvPicPr>
            <a:picLocks noChangeAspect="1" noChangeArrowheads="1"/>
          </p:cNvPicPr>
          <p:nvPr/>
        </p:nvPicPr>
        <p:blipFill>
          <a:blip r:embed="rId10"/>
          <a:srcRect/>
          <a:stretch>
            <a:fillRect/>
          </a:stretch>
        </p:blipFill>
        <p:spPr bwMode="auto">
          <a:xfrm>
            <a:off x="1874520" y="3407664"/>
            <a:ext cx="1371600" cy="1066800"/>
          </a:xfrm>
          <a:prstGeom prst="rect">
            <a:avLst/>
          </a:prstGeom>
          <a:noFill/>
          <a:ln w="9525">
            <a:solidFill>
              <a:schemeClr val="tx1"/>
            </a:solidFill>
            <a:miter lim="800000"/>
            <a:headEnd/>
            <a:tailEnd/>
          </a:ln>
          <a:effec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1095375"/>
          </a:xfrm>
          <a:prstGeom prst="rect">
            <a:avLst/>
          </a:prstGeom>
          <a:noFill/>
          <a:ln w="1270">
            <a:solidFill>
              <a:schemeClr val="tx1">
                <a:alpha val="99000"/>
              </a:schemeClr>
            </a:solidFill>
            <a:miter lim="800000"/>
            <a:headEnd/>
            <a:tailEnd/>
          </a:ln>
          <a:effectLst/>
        </p:spPr>
      </p:pic>
      <p:sp>
        <p:nvSpPr>
          <p:cNvPr id="7" name="TextBox 6"/>
          <p:cNvSpPr txBox="1"/>
          <p:nvPr/>
        </p:nvSpPr>
        <p:spPr>
          <a:xfrm>
            <a:off x="3429000" y="381000"/>
            <a:ext cx="2971800" cy="523220"/>
          </a:xfrm>
          <a:prstGeom prst="rect">
            <a:avLst/>
          </a:prstGeom>
          <a:noFill/>
        </p:spPr>
        <p:txBody>
          <a:bodyPr wrap="square" rtlCol="0">
            <a:spAutoFit/>
          </a:bodyPr>
          <a:lstStyle/>
          <a:p>
            <a:pPr algn="ctr" rtl="1"/>
            <a:r>
              <a:rPr lang="fa-IR" sz="2800" dirty="0" smtClean="0"/>
              <a:t>ربوکاپ فوتبالیست</a:t>
            </a:r>
          </a:p>
        </p:txBody>
      </p:sp>
      <p:sp>
        <p:nvSpPr>
          <p:cNvPr id="2049" name="AutoShape 1"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 name="AutoShape 2"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1" name="AutoShape 3"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3" name="AutoShape 5"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4" name="AutoShape 6"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5" name="AutoShape 7"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6" name="AutoShape 8"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7" name="AutoShape 9"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8" name="AutoShape 10"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9" name="AutoShape 11"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0" name="AutoShape 12"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1" name="AutoShape 13"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2" name="AutoShape 14"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3" name="AutoShape 15"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4" name="AutoShape 16"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5" name="AutoShape 17"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6" name="AutoShape 18"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7" name="AutoShape 19"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8" name="AutoShape 20"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9" name="AutoShape 21"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0" name="AutoShape 22"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1" name="AutoShape 23"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2" name="AutoShape 24"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3" name="AutoShape 25"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4" name="AutoShape 26"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5" name="AutoShape 27" descr="web"/>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6" name="AutoShape 28" descr="ml"/>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7" name="AutoShape 29"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8" name="AutoShape 30"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9" name="AutoShape 31"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0" name="AutoShape 32"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1" name="AutoShape 33"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2" name="AutoShape 34"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3" name="AutoShape 35"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4" name="AutoShape 36"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5" name="AutoShape 37"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6" name="AutoShape 38"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7" name="AutoShape 39"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8" name="AutoShape 40"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9" name="AutoShape 41"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0" name="AutoShape 42"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1" name="AutoShape 43"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2" name="AutoShape 44"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3" name="AutoShape 45"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3" name="Picture 3"/>
          <p:cNvPicPr>
            <a:picLocks noChangeAspect="1" noChangeArrowheads="1"/>
          </p:cNvPicPr>
          <p:nvPr/>
        </p:nvPicPr>
        <p:blipFill>
          <a:blip r:embed="rId3"/>
          <a:srcRect/>
          <a:stretch>
            <a:fillRect/>
          </a:stretch>
        </p:blipFill>
        <p:spPr bwMode="auto">
          <a:xfrm>
            <a:off x="10758" y="10758"/>
            <a:ext cx="1885950" cy="1076325"/>
          </a:xfrm>
          <a:prstGeom prst="rect">
            <a:avLst/>
          </a:prstGeom>
          <a:noFill/>
          <a:ln w="9525">
            <a:noFill/>
            <a:miter lim="800000"/>
            <a:headEnd/>
            <a:tailEnd/>
          </a:ln>
          <a:effectLst/>
        </p:spPr>
      </p:pic>
      <p:sp>
        <p:nvSpPr>
          <p:cNvPr id="54" name="Rectangle 53"/>
          <p:cNvSpPr/>
          <p:nvPr/>
        </p:nvSpPr>
        <p:spPr>
          <a:xfrm>
            <a:off x="4343400" y="1295400"/>
            <a:ext cx="4572000" cy="3416320"/>
          </a:xfrm>
          <a:prstGeom prst="rect">
            <a:avLst/>
          </a:prstGeom>
        </p:spPr>
        <p:txBody>
          <a:bodyPr>
            <a:spAutoFit/>
          </a:bodyPr>
          <a:lstStyle/>
          <a:p>
            <a:pPr algn="just" rtl="1">
              <a:lnSpc>
                <a:spcPct val="150000"/>
              </a:lnSpc>
            </a:pPr>
            <a:r>
              <a:rPr lang="fa-IR" sz="1600" dirty="0" smtClean="0"/>
              <a:t>هدف اصلی فعالیت ربوکاپ، رقابت های فوتبال است. بازی های فرصت های مناسبی برای تحقیقات و تبادل اطلاعات علمی هستند. </a:t>
            </a:r>
          </a:p>
          <a:p>
            <a:pPr algn="just" rtl="1">
              <a:lnSpc>
                <a:spcPct val="150000"/>
              </a:lnSpc>
            </a:pPr>
            <a:r>
              <a:rPr lang="fa-IR" sz="1600" dirty="0" smtClean="0"/>
              <a:t>ربوکاپ فوتبالیست به لیگ های زیر تقسیم می شود :</a:t>
            </a:r>
          </a:p>
          <a:p>
            <a:pPr marL="365760" algn="just" rtl="1">
              <a:lnSpc>
                <a:spcPct val="150000"/>
              </a:lnSpc>
              <a:buFont typeface="Wingdings" pitchFamily="2" charset="2"/>
              <a:buChar char="§"/>
            </a:pPr>
            <a:r>
              <a:rPr lang="fa-IR" sz="1600" dirty="0" smtClean="0"/>
              <a:t> ربات های سایز کوچک</a:t>
            </a:r>
          </a:p>
          <a:p>
            <a:pPr marL="365760" algn="just" rtl="1">
              <a:lnSpc>
                <a:spcPct val="150000"/>
              </a:lnSpc>
              <a:buFont typeface="Wingdings" pitchFamily="2" charset="2"/>
              <a:buChar char="§"/>
            </a:pPr>
            <a:r>
              <a:rPr lang="fa-IR" sz="1600" dirty="0" smtClean="0"/>
              <a:t> ربات های سایز متوسط</a:t>
            </a:r>
          </a:p>
          <a:p>
            <a:pPr marL="365760" algn="just" rtl="1">
              <a:lnSpc>
                <a:spcPct val="150000"/>
              </a:lnSpc>
              <a:buFont typeface="Wingdings" pitchFamily="2" charset="2"/>
              <a:buChar char="§"/>
            </a:pPr>
            <a:r>
              <a:rPr lang="fa-IR" sz="1600" dirty="0" smtClean="0"/>
              <a:t> ربات های چهار پا</a:t>
            </a:r>
          </a:p>
          <a:p>
            <a:pPr marL="365760" algn="just" rtl="1">
              <a:lnSpc>
                <a:spcPct val="150000"/>
              </a:lnSpc>
              <a:buFont typeface="Wingdings" pitchFamily="2" charset="2"/>
              <a:buChar char="§"/>
            </a:pPr>
            <a:r>
              <a:rPr lang="fa-IR" sz="1600" dirty="0" smtClean="0"/>
              <a:t> ربات های انسان نما</a:t>
            </a:r>
          </a:p>
          <a:p>
            <a:pPr marL="365760" algn="just" rtl="1">
              <a:lnSpc>
                <a:spcPct val="150000"/>
              </a:lnSpc>
              <a:buFont typeface="Wingdings" pitchFamily="2" charset="2"/>
              <a:buChar char="§"/>
            </a:pPr>
            <a:r>
              <a:rPr lang="fa-IR" sz="1600" dirty="0" smtClean="0"/>
              <a:t> شبیه سازی فوتبال</a:t>
            </a:r>
          </a:p>
          <a:p>
            <a:pPr algn="just" rtl="1">
              <a:lnSpc>
                <a:spcPct val="150000"/>
              </a:lnSpc>
            </a:pPr>
            <a:endParaRPr lang="fa-IR" sz="1600" dirty="0" smtClean="0"/>
          </a:p>
        </p:txBody>
      </p:sp>
      <p:pic>
        <p:nvPicPr>
          <p:cNvPr id="4098" name="Picture 2"/>
          <p:cNvPicPr>
            <a:picLocks noChangeAspect="1" noChangeArrowheads="1"/>
          </p:cNvPicPr>
          <p:nvPr/>
        </p:nvPicPr>
        <p:blipFill>
          <a:blip r:embed="rId4"/>
          <a:srcRect/>
          <a:stretch>
            <a:fillRect/>
          </a:stretch>
        </p:blipFill>
        <p:spPr bwMode="auto">
          <a:xfrm>
            <a:off x="27432" y="33528"/>
            <a:ext cx="1809750" cy="1038225"/>
          </a:xfrm>
          <a:prstGeom prst="rect">
            <a:avLst/>
          </a:prstGeom>
          <a:noFill/>
          <a:ln w="9525">
            <a:noFill/>
            <a:miter lim="800000"/>
            <a:headEnd/>
            <a:tailEnd/>
          </a:ln>
          <a:effectLst/>
        </p:spPr>
      </p:pic>
      <p:pic>
        <p:nvPicPr>
          <p:cNvPr id="55" name="Picture 9"/>
          <p:cNvPicPr>
            <a:picLocks noChangeAspect="1" noChangeArrowheads="1"/>
          </p:cNvPicPr>
          <p:nvPr/>
        </p:nvPicPr>
        <p:blipFill>
          <a:blip r:embed="rId5"/>
          <a:srcRect/>
          <a:stretch>
            <a:fillRect/>
          </a:stretch>
        </p:blipFill>
        <p:spPr bwMode="auto">
          <a:xfrm>
            <a:off x="609600" y="1447800"/>
            <a:ext cx="3276600" cy="2819400"/>
          </a:xfrm>
          <a:prstGeom prst="rect">
            <a:avLst/>
          </a:prstGeom>
          <a:noFill/>
          <a:ln w="9525">
            <a:solidFill>
              <a:schemeClr val="tx1"/>
            </a:solidFill>
            <a:miter lim="800000"/>
            <a:headEnd/>
            <a:tailEnd/>
          </a:ln>
          <a:effec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1095375"/>
          </a:xfrm>
          <a:prstGeom prst="rect">
            <a:avLst/>
          </a:prstGeom>
          <a:noFill/>
          <a:ln w="1270">
            <a:solidFill>
              <a:schemeClr val="tx1">
                <a:alpha val="99000"/>
              </a:schemeClr>
            </a:solidFill>
            <a:miter lim="800000"/>
            <a:headEnd/>
            <a:tailEnd/>
          </a:ln>
          <a:effectLst/>
        </p:spPr>
      </p:pic>
      <p:sp>
        <p:nvSpPr>
          <p:cNvPr id="7" name="TextBox 6"/>
          <p:cNvSpPr txBox="1"/>
          <p:nvPr/>
        </p:nvSpPr>
        <p:spPr>
          <a:xfrm>
            <a:off x="3429000" y="381000"/>
            <a:ext cx="2971800" cy="523220"/>
          </a:xfrm>
          <a:prstGeom prst="rect">
            <a:avLst/>
          </a:prstGeom>
          <a:noFill/>
        </p:spPr>
        <p:txBody>
          <a:bodyPr wrap="square" rtlCol="0">
            <a:spAutoFit/>
          </a:bodyPr>
          <a:lstStyle/>
          <a:p>
            <a:pPr algn="ctr" rtl="1"/>
            <a:r>
              <a:rPr lang="fa-IR" sz="2800" dirty="0" smtClean="0"/>
              <a:t>ربات های سایز کوچک</a:t>
            </a:r>
          </a:p>
        </p:txBody>
      </p:sp>
      <p:sp>
        <p:nvSpPr>
          <p:cNvPr id="2049" name="AutoShape 1"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 name="AutoShape 2"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1" name="AutoShape 3"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3" name="AutoShape 5"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4" name="AutoShape 6"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5" name="AutoShape 7"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6" name="AutoShape 8"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7" name="AutoShape 9"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8" name="AutoShape 10"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9" name="AutoShape 11"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0" name="AutoShape 12"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1" name="AutoShape 13"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2" name="AutoShape 14"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3" name="AutoShape 15"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4" name="AutoShape 16"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5" name="AutoShape 17"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6" name="AutoShape 18"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7" name="AutoShape 19"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8" name="AutoShape 20"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9" name="AutoShape 21"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0" name="AutoShape 22"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1" name="AutoShape 23"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2" name="AutoShape 24"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3" name="AutoShape 25"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4" name="AutoShape 26"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5" name="AutoShape 27" descr="web"/>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6" name="AutoShape 28" descr="ml"/>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7" name="AutoShape 29"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8" name="AutoShape 30"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9" name="AutoShape 31"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0" name="AutoShape 32"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1" name="AutoShape 33"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2" name="AutoShape 34"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3" name="AutoShape 35"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4" name="AutoShape 36"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5" name="AutoShape 37"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6" name="AutoShape 38"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7" name="AutoShape 39"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8" name="AutoShape 40"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9" name="AutoShape 41"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0" name="AutoShape 42"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1" name="AutoShape 43"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2" name="AutoShape 44"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3" name="AutoShape 45"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3" name="Picture 3"/>
          <p:cNvPicPr>
            <a:picLocks noChangeAspect="1" noChangeArrowheads="1"/>
          </p:cNvPicPr>
          <p:nvPr/>
        </p:nvPicPr>
        <p:blipFill>
          <a:blip r:embed="rId3"/>
          <a:srcRect/>
          <a:stretch>
            <a:fillRect/>
          </a:stretch>
        </p:blipFill>
        <p:spPr bwMode="auto">
          <a:xfrm>
            <a:off x="10758" y="10758"/>
            <a:ext cx="1885950" cy="1076325"/>
          </a:xfrm>
          <a:prstGeom prst="rect">
            <a:avLst/>
          </a:prstGeom>
          <a:noFill/>
          <a:ln w="9525">
            <a:noFill/>
            <a:miter lim="800000"/>
            <a:headEnd/>
            <a:tailEnd/>
          </a:ln>
          <a:effectLst/>
        </p:spPr>
      </p:pic>
      <p:sp>
        <p:nvSpPr>
          <p:cNvPr id="54" name="Rectangle 53"/>
          <p:cNvSpPr/>
          <p:nvPr/>
        </p:nvSpPr>
        <p:spPr>
          <a:xfrm>
            <a:off x="4343400" y="1219200"/>
            <a:ext cx="4572000" cy="2677656"/>
          </a:xfrm>
          <a:prstGeom prst="rect">
            <a:avLst/>
          </a:prstGeom>
        </p:spPr>
        <p:txBody>
          <a:bodyPr>
            <a:spAutoFit/>
          </a:bodyPr>
          <a:lstStyle/>
          <a:p>
            <a:pPr algn="just" rtl="1">
              <a:lnSpc>
                <a:spcPct val="150000"/>
              </a:lnSpc>
            </a:pPr>
            <a:r>
              <a:rPr lang="fa-IR" sz="1600" dirty="0" smtClean="0"/>
              <a:t>ربات های کوچک ( </a:t>
            </a:r>
            <a:r>
              <a:rPr lang="en-US" sz="1600" dirty="0" smtClean="0"/>
              <a:t>f-180</a:t>
            </a:r>
            <a:r>
              <a:rPr lang="fa-IR" sz="1600" dirty="0" smtClean="0"/>
              <a:t> ) دارای حداکثر مساحت 180 سانتی متر، ارتفاع 18 سانتی مترهستند. هر تیم متشکل ار پنج ربات سایز کوچک است که در یک زمین کوچکتر از زمین پینگ-پنگ و با یک توپ گلف نارنجی رنگ با تیم های دیگر به رقابت می پردازند. هر بازی از دو نیمه 5 دقیقه ای تشکیل شده است. تمرکز این لیگ به همکاری ربات هایی با سیستم توزیع کنترل مرکزی است.</a:t>
            </a:r>
          </a:p>
        </p:txBody>
      </p:sp>
      <p:pic>
        <p:nvPicPr>
          <p:cNvPr id="4098" name="Picture 2"/>
          <p:cNvPicPr>
            <a:picLocks noChangeAspect="1" noChangeArrowheads="1"/>
          </p:cNvPicPr>
          <p:nvPr/>
        </p:nvPicPr>
        <p:blipFill>
          <a:blip r:embed="rId4"/>
          <a:srcRect/>
          <a:stretch>
            <a:fillRect/>
          </a:stretch>
        </p:blipFill>
        <p:spPr bwMode="auto">
          <a:xfrm>
            <a:off x="27432" y="33528"/>
            <a:ext cx="1809750" cy="1038225"/>
          </a:xfrm>
          <a:prstGeom prst="rect">
            <a:avLst/>
          </a:prstGeom>
          <a:noFill/>
          <a:ln w="9525">
            <a:noFill/>
            <a:miter lim="800000"/>
            <a:headEnd/>
            <a:tailEnd/>
          </a:ln>
          <a:effectLst/>
        </p:spPr>
      </p:pic>
      <p:pic>
        <p:nvPicPr>
          <p:cNvPr id="5122" name="Picture 2"/>
          <p:cNvPicPr>
            <a:picLocks noChangeAspect="1" noChangeArrowheads="1"/>
          </p:cNvPicPr>
          <p:nvPr/>
        </p:nvPicPr>
        <p:blipFill>
          <a:blip r:embed="rId5"/>
          <a:srcRect/>
          <a:stretch>
            <a:fillRect/>
          </a:stretch>
        </p:blipFill>
        <p:spPr bwMode="auto">
          <a:xfrm>
            <a:off x="304800" y="1295400"/>
            <a:ext cx="3581400" cy="1666875"/>
          </a:xfrm>
          <a:prstGeom prst="rect">
            <a:avLst/>
          </a:prstGeom>
          <a:noFill/>
          <a:ln w="9525">
            <a:solidFill>
              <a:schemeClr val="tx1"/>
            </a:solidFill>
            <a:miter lim="800000"/>
            <a:headEnd/>
            <a:tailEnd/>
          </a:ln>
          <a:effectLst/>
        </p:spPr>
      </p:pic>
      <p:pic>
        <p:nvPicPr>
          <p:cNvPr id="56" name="Picture 6"/>
          <p:cNvPicPr>
            <a:picLocks noChangeAspect="1" noChangeArrowheads="1"/>
          </p:cNvPicPr>
          <p:nvPr/>
        </p:nvPicPr>
        <p:blipFill>
          <a:blip r:embed="rId6"/>
          <a:srcRect/>
          <a:stretch>
            <a:fillRect/>
          </a:stretch>
        </p:blipFill>
        <p:spPr bwMode="auto">
          <a:xfrm>
            <a:off x="2362200" y="3200400"/>
            <a:ext cx="1524000" cy="1524000"/>
          </a:xfrm>
          <a:prstGeom prst="rect">
            <a:avLst/>
          </a:prstGeom>
          <a:noFill/>
          <a:ln w="9525">
            <a:solidFill>
              <a:schemeClr val="tx1"/>
            </a:solidFill>
            <a:miter lim="800000"/>
            <a:headEnd/>
            <a:tailEnd/>
          </a:ln>
          <a:effectLst/>
        </p:spPr>
      </p:pic>
      <p:pic>
        <p:nvPicPr>
          <p:cNvPr id="57" name="Picture 5"/>
          <p:cNvPicPr>
            <a:picLocks noChangeAspect="1" noChangeArrowheads="1"/>
          </p:cNvPicPr>
          <p:nvPr/>
        </p:nvPicPr>
        <p:blipFill>
          <a:blip r:embed="rId7" cstate="print"/>
          <a:srcRect/>
          <a:stretch>
            <a:fillRect/>
          </a:stretch>
        </p:blipFill>
        <p:spPr bwMode="auto">
          <a:xfrm>
            <a:off x="304800" y="3200400"/>
            <a:ext cx="1639261" cy="1524000"/>
          </a:xfrm>
          <a:prstGeom prst="rect">
            <a:avLst/>
          </a:prstGeom>
          <a:noFill/>
          <a:ln w="9525">
            <a:solidFill>
              <a:schemeClr val="tx1"/>
            </a:solidFill>
            <a:miter lim="800000"/>
            <a:headEnd/>
            <a:tailEnd/>
          </a:ln>
          <a:effec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1095375"/>
          </a:xfrm>
          <a:prstGeom prst="rect">
            <a:avLst/>
          </a:prstGeom>
          <a:noFill/>
          <a:ln w="1270">
            <a:solidFill>
              <a:schemeClr val="tx1">
                <a:alpha val="99000"/>
              </a:schemeClr>
            </a:solidFill>
            <a:miter lim="800000"/>
            <a:headEnd/>
            <a:tailEnd/>
          </a:ln>
          <a:effectLst/>
        </p:spPr>
      </p:pic>
      <p:sp>
        <p:nvSpPr>
          <p:cNvPr id="7" name="TextBox 6"/>
          <p:cNvSpPr txBox="1"/>
          <p:nvPr/>
        </p:nvSpPr>
        <p:spPr>
          <a:xfrm>
            <a:off x="3429000" y="381000"/>
            <a:ext cx="2971800" cy="523220"/>
          </a:xfrm>
          <a:prstGeom prst="rect">
            <a:avLst/>
          </a:prstGeom>
          <a:noFill/>
        </p:spPr>
        <p:txBody>
          <a:bodyPr wrap="square" rtlCol="0">
            <a:spAutoFit/>
          </a:bodyPr>
          <a:lstStyle/>
          <a:p>
            <a:pPr algn="ctr" rtl="1"/>
            <a:r>
              <a:rPr lang="fa-IR" sz="2800" dirty="0" smtClean="0"/>
              <a:t>ربات های سایز متوسط</a:t>
            </a:r>
          </a:p>
        </p:txBody>
      </p:sp>
      <p:sp>
        <p:nvSpPr>
          <p:cNvPr id="2049" name="AutoShape 1"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 name="AutoShape 2"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1" name="AutoShape 3"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3" name="AutoShape 5"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4" name="AutoShape 6"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5" name="AutoShape 7"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6" name="AutoShape 8"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7" name="AutoShape 9"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8" name="AutoShape 10"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9" name="AutoShape 11"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0" name="AutoShape 12"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1" name="AutoShape 13"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2" name="AutoShape 14"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3" name="AutoShape 15"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4" name="AutoShape 16"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5" name="AutoShape 17"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6" name="AutoShape 18"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7" name="AutoShape 19"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8" name="AutoShape 20"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9" name="AutoShape 21"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0" name="AutoShape 22"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1" name="AutoShape 23"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2" name="AutoShape 24"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3" name="AutoShape 25"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4" name="AutoShape 26"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5" name="AutoShape 27" descr="web"/>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6" name="AutoShape 28" descr="ml"/>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7" name="AutoShape 29"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8" name="AutoShape 30"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9" name="AutoShape 31"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0" name="AutoShape 32"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1" name="AutoShape 33"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2" name="AutoShape 34"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3" name="AutoShape 35"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4" name="AutoShape 36"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5" name="AutoShape 37"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6" name="AutoShape 38"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7" name="AutoShape 39"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8" name="AutoShape 40"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9" name="AutoShape 41"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0" name="AutoShape 42"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1" name="AutoShape 43"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2" name="AutoShape 44"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3" name="AutoShape 45"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3" name="Picture 3"/>
          <p:cNvPicPr>
            <a:picLocks noChangeAspect="1" noChangeArrowheads="1"/>
          </p:cNvPicPr>
          <p:nvPr/>
        </p:nvPicPr>
        <p:blipFill>
          <a:blip r:embed="rId3"/>
          <a:srcRect/>
          <a:stretch>
            <a:fillRect/>
          </a:stretch>
        </p:blipFill>
        <p:spPr bwMode="auto">
          <a:xfrm>
            <a:off x="10758" y="10758"/>
            <a:ext cx="1885950" cy="1076325"/>
          </a:xfrm>
          <a:prstGeom prst="rect">
            <a:avLst/>
          </a:prstGeom>
          <a:noFill/>
          <a:ln w="9525">
            <a:noFill/>
            <a:miter lim="800000"/>
            <a:headEnd/>
            <a:tailEnd/>
          </a:ln>
          <a:effectLst/>
        </p:spPr>
      </p:pic>
      <p:sp>
        <p:nvSpPr>
          <p:cNvPr id="54" name="Rectangle 53"/>
          <p:cNvSpPr/>
          <p:nvPr/>
        </p:nvSpPr>
        <p:spPr>
          <a:xfrm>
            <a:off x="4343400" y="1295400"/>
            <a:ext cx="4572000" cy="2677656"/>
          </a:xfrm>
          <a:prstGeom prst="rect">
            <a:avLst/>
          </a:prstGeom>
        </p:spPr>
        <p:txBody>
          <a:bodyPr>
            <a:spAutoFit/>
          </a:bodyPr>
          <a:lstStyle/>
          <a:p>
            <a:pPr algn="just" rtl="1">
              <a:lnSpc>
                <a:spcPct val="150000"/>
              </a:lnSpc>
            </a:pPr>
            <a:r>
              <a:rPr lang="fa-IR" sz="1600" dirty="0" smtClean="0"/>
              <a:t>ربات های متوسط</a:t>
            </a:r>
            <a:r>
              <a:rPr lang="en-US" sz="1600" dirty="0" smtClean="0"/>
              <a:t> </a:t>
            </a:r>
            <a:r>
              <a:rPr lang="fa-IR" sz="1600" dirty="0" smtClean="0"/>
              <a:t>( </a:t>
            </a:r>
            <a:r>
              <a:rPr lang="en-US" sz="1600" dirty="0" smtClean="0"/>
              <a:t>f-2000</a:t>
            </a:r>
            <a:r>
              <a:rPr lang="fa-IR" sz="1600" dirty="0" smtClean="0"/>
              <a:t> ) دارای حداکثر قطر و ارتفاع 50 سانتی متر هستند. هر تیم متشکل از چهار ربات است که در زمینی </a:t>
            </a:r>
          </a:p>
          <a:p>
            <a:pPr algn="just" rtl="1">
              <a:lnSpc>
                <a:spcPct val="150000"/>
              </a:lnSpc>
            </a:pPr>
            <a:r>
              <a:rPr lang="en-US" sz="1600" dirty="0" smtClean="0"/>
              <a:t>12x8</a:t>
            </a:r>
            <a:r>
              <a:rPr lang="fa-IR" sz="1600" dirty="0" smtClean="0"/>
              <a:t> متر و با توپ فوتبال نارنجی رنگ در دو نیمه 15 دقیقه ای با یکدیگر به رقابت می پردازند. در این ربات ها سنسور ها بر روی ربات ها نصب هستند و به همین دلیل ربات ها به صورت مستقل تصمیم گیری می کنند. ربات ها می توانند از شبکه بی سیم برای ارتباط با یکدیگر استفاده کنند.</a:t>
            </a:r>
          </a:p>
        </p:txBody>
      </p:sp>
      <p:pic>
        <p:nvPicPr>
          <p:cNvPr id="4098" name="Picture 2"/>
          <p:cNvPicPr>
            <a:picLocks noChangeAspect="1" noChangeArrowheads="1"/>
          </p:cNvPicPr>
          <p:nvPr/>
        </p:nvPicPr>
        <p:blipFill>
          <a:blip r:embed="rId4"/>
          <a:srcRect/>
          <a:stretch>
            <a:fillRect/>
          </a:stretch>
        </p:blipFill>
        <p:spPr bwMode="auto">
          <a:xfrm>
            <a:off x="27432" y="33528"/>
            <a:ext cx="1809750" cy="1038225"/>
          </a:xfrm>
          <a:prstGeom prst="rect">
            <a:avLst/>
          </a:prstGeom>
          <a:noFill/>
          <a:ln w="9525">
            <a:noFill/>
            <a:miter lim="800000"/>
            <a:headEnd/>
            <a:tailEnd/>
          </a:ln>
          <a:effectLst/>
        </p:spPr>
      </p:pic>
      <p:pic>
        <p:nvPicPr>
          <p:cNvPr id="55" name="Picture 12"/>
          <p:cNvPicPr preferRelativeResize="0">
            <a:picLocks noChangeArrowheads="1"/>
          </p:cNvPicPr>
          <p:nvPr/>
        </p:nvPicPr>
        <p:blipFill>
          <a:blip r:embed="rId5"/>
          <a:srcRect/>
          <a:stretch>
            <a:fillRect/>
          </a:stretch>
        </p:blipFill>
        <p:spPr bwMode="auto">
          <a:xfrm>
            <a:off x="246888" y="1371600"/>
            <a:ext cx="1828800" cy="1371600"/>
          </a:xfrm>
          <a:prstGeom prst="rect">
            <a:avLst/>
          </a:prstGeom>
          <a:noFill/>
          <a:ln w="9525">
            <a:solidFill>
              <a:schemeClr val="tx1"/>
            </a:solidFill>
            <a:miter lim="800000"/>
            <a:headEnd/>
            <a:tailEnd/>
          </a:ln>
          <a:effectLst/>
        </p:spPr>
      </p:pic>
      <p:pic>
        <p:nvPicPr>
          <p:cNvPr id="58" name="Picture 11"/>
          <p:cNvPicPr>
            <a:picLocks noChangeAspect="1" noChangeArrowheads="1"/>
          </p:cNvPicPr>
          <p:nvPr/>
        </p:nvPicPr>
        <p:blipFill>
          <a:blip r:embed="rId6"/>
          <a:srcRect/>
          <a:stretch>
            <a:fillRect/>
          </a:stretch>
        </p:blipFill>
        <p:spPr bwMode="auto">
          <a:xfrm>
            <a:off x="246888" y="2895600"/>
            <a:ext cx="1828800" cy="1371600"/>
          </a:xfrm>
          <a:prstGeom prst="rect">
            <a:avLst/>
          </a:prstGeom>
          <a:noFill/>
          <a:ln w="9525">
            <a:solidFill>
              <a:schemeClr val="tx1"/>
            </a:solidFill>
            <a:miter lim="800000"/>
            <a:headEnd/>
            <a:tailEnd/>
          </a:ln>
          <a:effectLst/>
        </p:spPr>
      </p:pic>
      <p:pic>
        <p:nvPicPr>
          <p:cNvPr id="59" name="Picture 9"/>
          <p:cNvPicPr>
            <a:picLocks noChangeAspect="1" noChangeArrowheads="1"/>
          </p:cNvPicPr>
          <p:nvPr/>
        </p:nvPicPr>
        <p:blipFill>
          <a:blip r:embed="rId7"/>
          <a:srcRect/>
          <a:stretch>
            <a:fillRect/>
          </a:stretch>
        </p:blipFill>
        <p:spPr bwMode="auto">
          <a:xfrm flipH="1">
            <a:off x="2212848" y="2895600"/>
            <a:ext cx="1830539" cy="1371600"/>
          </a:xfrm>
          <a:prstGeom prst="rect">
            <a:avLst/>
          </a:prstGeom>
          <a:noFill/>
          <a:ln w="9525">
            <a:solidFill>
              <a:schemeClr val="tx1"/>
            </a:solidFill>
            <a:miter lim="800000"/>
            <a:headEnd/>
            <a:tailEnd/>
          </a:ln>
          <a:effectLst/>
        </p:spPr>
      </p:pic>
      <p:pic>
        <p:nvPicPr>
          <p:cNvPr id="61" name="Picture 7"/>
          <p:cNvPicPr preferRelativeResize="0">
            <a:picLocks noChangeArrowheads="1"/>
          </p:cNvPicPr>
          <p:nvPr/>
        </p:nvPicPr>
        <p:blipFill>
          <a:blip r:embed="rId8"/>
          <a:srcRect/>
          <a:stretch>
            <a:fillRect/>
          </a:stretch>
        </p:blipFill>
        <p:spPr bwMode="auto">
          <a:xfrm>
            <a:off x="2221992" y="1371600"/>
            <a:ext cx="1828800" cy="1371600"/>
          </a:xfrm>
          <a:prstGeom prst="rect">
            <a:avLst/>
          </a:prstGeom>
          <a:noFill/>
          <a:ln w="9525">
            <a:solidFill>
              <a:schemeClr val="tx1"/>
            </a:solidFill>
            <a:miter lim="800000"/>
            <a:headEnd/>
            <a:tailEnd/>
          </a:ln>
          <a:effec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1095375"/>
          </a:xfrm>
          <a:prstGeom prst="rect">
            <a:avLst/>
          </a:prstGeom>
          <a:noFill/>
          <a:ln w="1270">
            <a:solidFill>
              <a:schemeClr val="tx1">
                <a:alpha val="99000"/>
              </a:schemeClr>
            </a:solidFill>
            <a:miter lim="800000"/>
            <a:headEnd/>
            <a:tailEnd/>
          </a:ln>
          <a:effectLst/>
        </p:spPr>
      </p:pic>
      <p:sp>
        <p:nvSpPr>
          <p:cNvPr id="7" name="TextBox 6"/>
          <p:cNvSpPr txBox="1"/>
          <p:nvPr/>
        </p:nvSpPr>
        <p:spPr>
          <a:xfrm>
            <a:off x="3429000" y="381000"/>
            <a:ext cx="2971800" cy="523220"/>
          </a:xfrm>
          <a:prstGeom prst="rect">
            <a:avLst/>
          </a:prstGeom>
          <a:noFill/>
        </p:spPr>
        <p:txBody>
          <a:bodyPr wrap="square" rtlCol="0">
            <a:spAutoFit/>
          </a:bodyPr>
          <a:lstStyle/>
          <a:p>
            <a:pPr algn="ctr" rtl="1"/>
            <a:r>
              <a:rPr lang="fa-IR" sz="2800" dirty="0" smtClean="0"/>
              <a:t>ربات های چهار پا</a:t>
            </a:r>
          </a:p>
        </p:txBody>
      </p:sp>
      <p:sp>
        <p:nvSpPr>
          <p:cNvPr id="2049" name="AutoShape 1"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 name="AutoShape 2"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1" name="AutoShape 3"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3" name="AutoShape 5"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4" name="AutoShape 6"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5" name="AutoShape 7"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6" name="AutoShape 8"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7" name="AutoShape 9"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8" name="AutoShape 10"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9" name="AutoShape 11"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0" name="AutoShape 12"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1" name="AutoShape 13"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2" name="AutoShape 14"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3" name="AutoShape 15"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4" name="AutoShape 16"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5" name="AutoShape 17"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6" name="AutoShape 18"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7" name="AutoShape 19"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8" name="AutoShape 20"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9" name="AutoShape 21"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0" name="AutoShape 22"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1" name="AutoShape 23"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2" name="AutoShape 24"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3" name="AutoShape 25"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4" name="AutoShape 26"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5" name="AutoShape 27" descr="web"/>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6" name="AutoShape 28" descr="ml"/>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7" name="AutoShape 29"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8" name="AutoShape 30"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9" name="AutoShape 31"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0" name="AutoShape 32"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1" name="AutoShape 33"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2" name="AutoShape 34"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3" name="AutoShape 35"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4" name="AutoShape 36"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5" name="AutoShape 37"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6" name="AutoShape 38"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7" name="AutoShape 39"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8" name="AutoShape 40"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9" name="AutoShape 41"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0" name="AutoShape 42"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1" name="AutoShape 43"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2" name="AutoShape 44"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3" name="AutoShape 45"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3" name="Picture 3"/>
          <p:cNvPicPr>
            <a:picLocks noChangeAspect="1" noChangeArrowheads="1"/>
          </p:cNvPicPr>
          <p:nvPr/>
        </p:nvPicPr>
        <p:blipFill>
          <a:blip r:embed="rId3"/>
          <a:srcRect/>
          <a:stretch>
            <a:fillRect/>
          </a:stretch>
        </p:blipFill>
        <p:spPr bwMode="auto">
          <a:xfrm>
            <a:off x="10758" y="10758"/>
            <a:ext cx="1885950" cy="1076325"/>
          </a:xfrm>
          <a:prstGeom prst="rect">
            <a:avLst/>
          </a:prstGeom>
          <a:noFill/>
          <a:ln w="9525">
            <a:noFill/>
            <a:miter lim="800000"/>
            <a:headEnd/>
            <a:tailEnd/>
          </a:ln>
          <a:effectLst/>
        </p:spPr>
      </p:pic>
      <p:sp>
        <p:nvSpPr>
          <p:cNvPr id="54" name="Rectangle 53"/>
          <p:cNvSpPr/>
          <p:nvPr/>
        </p:nvSpPr>
        <p:spPr>
          <a:xfrm>
            <a:off x="4343400" y="1295400"/>
            <a:ext cx="4572000" cy="1938992"/>
          </a:xfrm>
          <a:prstGeom prst="rect">
            <a:avLst/>
          </a:prstGeom>
        </p:spPr>
        <p:txBody>
          <a:bodyPr>
            <a:spAutoFit/>
          </a:bodyPr>
          <a:lstStyle/>
          <a:p>
            <a:pPr algn="just" rtl="1">
              <a:lnSpc>
                <a:spcPct val="150000"/>
              </a:lnSpc>
            </a:pPr>
            <a:r>
              <a:rPr lang="fa-IR" sz="1600" dirty="0" smtClean="0"/>
              <a:t>تیم هایی از چهار ربات چهار پا </a:t>
            </a:r>
            <a:r>
              <a:rPr lang="en-US" sz="1600" dirty="0" smtClean="0"/>
              <a:t>AIBO</a:t>
            </a:r>
            <a:r>
              <a:rPr lang="fa-IR" sz="1600" dirty="0" smtClean="0"/>
              <a:t> در زمینی </a:t>
            </a:r>
            <a:r>
              <a:rPr lang="en-US" sz="1600" dirty="0" smtClean="0"/>
              <a:t>3x5</a:t>
            </a:r>
            <a:r>
              <a:rPr lang="fa-IR" sz="1600" dirty="0" smtClean="0"/>
              <a:t>متر در دو نیمه 10 دقیقه ای به رقابت می پردازند. ربات ها اجازه داشتن ارتباط بی سیم با یکدیگر را دارند. این رقابت شامل بینایی ماشین، مشخص کردن مکان ربات، تصمیم گیری و هماهنگی سیستم چند عامله است.  </a:t>
            </a:r>
          </a:p>
        </p:txBody>
      </p:sp>
      <p:pic>
        <p:nvPicPr>
          <p:cNvPr id="4098" name="Picture 2"/>
          <p:cNvPicPr>
            <a:picLocks noChangeAspect="1" noChangeArrowheads="1"/>
          </p:cNvPicPr>
          <p:nvPr/>
        </p:nvPicPr>
        <p:blipFill>
          <a:blip r:embed="rId4"/>
          <a:srcRect/>
          <a:stretch>
            <a:fillRect/>
          </a:stretch>
        </p:blipFill>
        <p:spPr bwMode="auto">
          <a:xfrm>
            <a:off x="27432" y="33528"/>
            <a:ext cx="1809750" cy="1038225"/>
          </a:xfrm>
          <a:prstGeom prst="rect">
            <a:avLst/>
          </a:prstGeom>
          <a:noFill/>
          <a:ln w="9525">
            <a:noFill/>
            <a:miter lim="800000"/>
            <a:headEnd/>
            <a:tailEnd/>
          </a:ln>
          <a:effectLst/>
        </p:spPr>
      </p:pic>
      <p:pic>
        <p:nvPicPr>
          <p:cNvPr id="6150" name="Picture 6"/>
          <p:cNvPicPr>
            <a:picLocks noChangeAspect="1" noChangeArrowheads="1"/>
          </p:cNvPicPr>
          <p:nvPr/>
        </p:nvPicPr>
        <p:blipFill>
          <a:blip r:embed="rId5"/>
          <a:srcRect/>
          <a:stretch>
            <a:fillRect/>
          </a:stretch>
        </p:blipFill>
        <p:spPr bwMode="auto">
          <a:xfrm>
            <a:off x="381000" y="1426464"/>
            <a:ext cx="1676400" cy="2895600"/>
          </a:xfrm>
          <a:prstGeom prst="rect">
            <a:avLst/>
          </a:prstGeom>
          <a:noFill/>
          <a:ln w="9525">
            <a:solidFill>
              <a:schemeClr val="tx1"/>
            </a:solidFill>
            <a:miter lim="800000"/>
            <a:headEnd/>
            <a:tailEnd/>
          </a:ln>
          <a:effectLst/>
        </p:spPr>
      </p:pic>
      <p:pic>
        <p:nvPicPr>
          <p:cNvPr id="6152" name="Picture 8"/>
          <p:cNvPicPr>
            <a:picLocks noChangeAspect="1" noChangeArrowheads="1"/>
          </p:cNvPicPr>
          <p:nvPr/>
        </p:nvPicPr>
        <p:blipFill>
          <a:blip r:embed="rId6"/>
          <a:srcRect/>
          <a:stretch>
            <a:fillRect/>
          </a:stretch>
        </p:blipFill>
        <p:spPr bwMode="auto">
          <a:xfrm>
            <a:off x="2286000" y="1426464"/>
            <a:ext cx="1689008" cy="1447800"/>
          </a:xfrm>
          <a:prstGeom prst="rect">
            <a:avLst/>
          </a:prstGeom>
          <a:noFill/>
          <a:ln w="9525">
            <a:solidFill>
              <a:schemeClr val="tx1"/>
            </a:solidFill>
            <a:miter lim="800000"/>
            <a:headEnd/>
            <a:tailEnd/>
          </a:ln>
          <a:effectLst/>
        </p:spPr>
      </p:pic>
      <p:pic>
        <p:nvPicPr>
          <p:cNvPr id="6153" name="Picture 9"/>
          <p:cNvPicPr>
            <a:picLocks noChangeAspect="1" noChangeArrowheads="1"/>
          </p:cNvPicPr>
          <p:nvPr/>
        </p:nvPicPr>
        <p:blipFill>
          <a:blip r:embed="rId7"/>
          <a:srcRect/>
          <a:stretch>
            <a:fillRect/>
          </a:stretch>
        </p:blipFill>
        <p:spPr bwMode="auto">
          <a:xfrm>
            <a:off x="2286000" y="3075432"/>
            <a:ext cx="1676400" cy="1246632"/>
          </a:xfrm>
          <a:prstGeom prst="rect">
            <a:avLst/>
          </a:prstGeom>
          <a:noFill/>
          <a:ln w="9525">
            <a:solidFill>
              <a:schemeClr val="tx1"/>
            </a:solidFill>
            <a:miter lim="800000"/>
            <a:headEnd/>
            <a:tailEnd/>
          </a:ln>
          <a:effec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1095375"/>
          </a:xfrm>
          <a:prstGeom prst="rect">
            <a:avLst/>
          </a:prstGeom>
          <a:noFill/>
          <a:ln w="1270">
            <a:solidFill>
              <a:schemeClr val="tx1">
                <a:alpha val="99000"/>
              </a:schemeClr>
            </a:solidFill>
            <a:miter lim="800000"/>
            <a:headEnd/>
            <a:tailEnd/>
          </a:ln>
          <a:effectLst/>
        </p:spPr>
      </p:pic>
      <p:sp>
        <p:nvSpPr>
          <p:cNvPr id="7" name="TextBox 6"/>
          <p:cNvSpPr txBox="1"/>
          <p:nvPr/>
        </p:nvSpPr>
        <p:spPr>
          <a:xfrm>
            <a:off x="3429000" y="381000"/>
            <a:ext cx="2971800" cy="523220"/>
          </a:xfrm>
          <a:prstGeom prst="rect">
            <a:avLst/>
          </a:prstGeom>
          <a:noFill/>
        </p:spPr>
        <p:txBody>
          <a:bodyPr wrap="square" rtlCol="0">
            <a:spAutoFit/>
          </a:bodyPr>
          <a:lstStyle/>
          <a:p>
            <a:pPr algn="ctr" rtl="1"/>
            <a:r>
              <a:rPr lang="fa-IR" sz="2800" dirty="0" smtClean="0"/>
              <a:t>ربات های چهار پا</a:t>
            </a:r>
          </a:p>
        </p:txBody>
      </p:sp>
      <p:sp>
        <p:nvSpPr>
          <p:cNvPr id="2049" name="AutoShape 1"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 name="AutoShape 2"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1" name="AutoShape 3"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3" name="AutoShape 5"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4" name="AutoShape 6"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5" name="AutoShape 7"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6" name="AutoShape 8"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7" name="AutoShape 9"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8" name="AutoShape 10"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9" name="AutoShape 11"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0" name="AutoShape 12"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1" name="AutoShape 13"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2" name="AutoShape 14"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3" name="AutoShape 15"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4" name="AutoShape 16"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5" name="AutoShape 17"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6" name="AutoShape 18"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7" name="AutoShape 19"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8" name="AutoShape 20"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9" name="AutoShape 21"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0" name="AutoShape 22"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1" name="AutoShape 23"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2" name="AutoShape 24"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3" name="AutoShape 25"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4" name="AutoShape 26"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5" name="AutoShape 27" descr="web"/>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6" name="AutoShape 28" descr="ml"/>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7" name="AutoShape 29"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8" name="AutoShape 30"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9" name="AutoShape 31"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0" name="AutoShape 32"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1" name="AutoShape 33"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2" name="AutoShape 34"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3" name="AutoShape 35"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4" name="AutoShape 36"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5" name="AutoShape 37"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6" name="AutoShape 38"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7" name="AutoShape 39"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8" name="AutoShape 40"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9" name="AutoShape 41"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0" name="AutoShape 42"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1" name="AutoShape 43"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2" name="AutoShape 44"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3" name="AutoShape 45"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3" name="Picture 3"/>
          <p:cNvPicPr>
            <a:picLocks noChangeAspect="1" noChangeArrowheads="1"/>
          </p:cNvPicPr>
          <p:nvPr/>
        </p:nvPicPr>
        <p:blipFill>
          <a:blip r:embed="rId3"/>
          <a:srcRect/>
          <a:stretch>
            <a:fillRect/>
          </a:stretch>
        </p:blipFill>
        <p:spPr bwMode="auto">
          <a:xfrm>
            <a:off x="10758" y="10758"/>
            <a:ext cx="1885950" cy="1076325"/>
          </a:xfrm>
          <a:prstGeom prst="rect">
            <a:avLst/>
          </a:prstGeom>
          <a:noFill/>
          <a:ln w="9525">
            <a:noFill/>
            <a:miter lim="800000"/>
            <a:headEnd/>
            <a:tailEnd/>
          </a:ln>
          <a:effectLst/>
        </p:spPr>
      </p:pic>
      <p:pic>
        <p:nvPicPr>
          <p:cNvPr id="4098" name="Picture 2"/>
          <p:cNvPicPr>
            <a:picLocks noChangeAspect="1" noChangeArrowheads="1"/>
          </p:cNvPicPr>
          <p:nvPr/>
        </p:nvPicPr>
        <p:blipFill>
          <a:blip r:embed="rId4"/>
          <a:srcRect/>
          <a:stretch>
            <a:fillRect/>
          </a:stretch>
        </p:blipFill>
        <p:spPr bwMode="auto">
          <a:xfrm>
            <a:off x="27432" y="33528"/>
            <a:ext cx="1809750" cy="1038225"/>
          </a:xfrm>
          <a:prstGeom prst="rect">
            <a:avLst/>
          </a:prstGeom>
          <a:noFill/>
          <a:ln w="9525">
            <a:noFill/>
            <a:miter lim="800000"/>
            <a:headEnd/>
            <a:tailEnd/>
          </a:ln>
          <a:effectLst/>
        </p:spPr>
      </p:pic>
      <p:pic>
        <p:nvPicPr>
          <p:cNvPr id="64" name="Picture 2"/>
          <p:cNvPicPr>
            <a:picLocks noChangeAspect="1" noChangeArrowheads="1"/>
          </p:cNvPicPr>
          <p:nvPr/>
        </p:nvPicPr>
        <p:blipFill>
          <a:blip r:embed="rId5"/>
          <a:srcRect/>
          <a:stretch>
            <a:fillRect/>
          </a:stretch>
        </p:blipFill>
        <p:spPr bwMode="auto">
          <a:xfrm>
            <a:off x="1981200" y="1219200"/>
            <a:ext cx="4876800" cy="1752600"/>
          </a:xfrm>
          <a:prstGeom prst="rect">
            <a:avLst/>
          </a:prstGeom>
          <a:noFill/>
          <a:ln w="9525">
            <a:noFill/>
            <a:miter lim="800000"/>
            <a:headEnd/>
            <a:tailEnd/>
          </a:ln>
          <a:effectLst/>
        </p:spPr>
      </p:pic>
      <p:pic>
        <p:nvPicPr>
          <p:cNvPr id="65" name="Picture 3"/>
          <p:cNvPicPr>
            <a:picLocks noChangeAspect="1" noChangeArrowheads="1"/>
          </p:cNvPicPr>
          <p:nvPr/>
        </p:nvPicPr>
        <p:blipFill>
          <a:blip r:embed="rId6"/>
          <a:srcRect/>
          <a:stretch>
            <a:fillRect/>
          </a:stretch>
        </p:blipFill>
        <p:spPr bwMode="auto">
          <a:xfrm>
            <a:off x="1953768" y="3124200"/>
            <a:ext cx="4904232" cy="1905000"/>
          </a:xfrm>
          <a:prstGeom prst="rect">
            <a:avLst/>
          </a:prstGeom>
          <a:noFill/>
          <a:ln w="9525">
            <a:noFill/>
            <a:miter lim="800000"/>
            <a:headEnd/>
            <a:tailEnd/>
          </a:ln>
          <a:effectLst/>
        </p:spPr>
      </p:pic>
      <p:cxnSp>
        <p:nvCxnSpPr>
          <p:cNvPr id="66" name="Straight Connector 65"/>
          <p:cNvCxnSpPr/>
          <p:nvPr/>
        </p:nvCxnSpPr>
        <p:spPr>
          <a:xfrm>
            <a:off x="1252728" y="3046412"/>
            <a:ext cx="64008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1095375"/>
          </a:xfrm>
          <a:prstGeom prst="rect">
            <a:avLst/>
          </a:prstGeom>
          <a:noFill/>
          <a:ln w="1270">
            <a:solidFill>
              <a:schemeClr val="tx1">
                <a:alpha val="99000"/>
              </a:schemeClr>
            </a:solidFill>
            <a:miter lim="800000"/>
            <a:headEnd/>
            <a:tailEnd/>
          </a:ln>
          <a:effectLst/>
        </p:spPr>
      </p:pic>
      <p:sp>
        <p:nvSpPr>
          <p:cNvPr id="7" name="TextBox 6"/>
          <p:cNvSpPr txBox="1"/>
          <p:nvPr/>
        </p:nvSpPr>
        <p:spPr>
          <a:xfrm>
            <a:off x="3429000" y="381000"/>
            <a:ext cx="2971800" cy="523220"/>
          </a:xfrm>
          <a:prstGeom prst="rect">
            <a:avLst/>
          </a:prstGeom>
          <a:noFill/>
        </p:spPr>
        <p:txBody>
          <a:bodyPr wrap="square" rtlCol="0">
            <a:spAutoFit/>
          </a:bodyPr>
          <a:lstStyle/>
          <a:p>
            <a:pPr algn="ctr" rtl="1"/>
            <a:r>
              <a:rPr lang="fa-IR" sz="2800" dirty="0" smtClean="0"/>
              <a:t>ربات های انسان نما</a:t>
            </a:r>
          </a:p>
        </p:txBody>
      </p:sp>
      <p:sp>
        <p:nvSpPr>
          <p:cNvPr id="2049" name="AutoShape 1"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 name="AutoShape 2"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1" name="AutoShape 3"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3" name="AutoShape 5"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4" name="AutoShape 6"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5" name="AutoShape 7"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6" name="AutoShape 8"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7" name="AutoShape 9"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8" name="AutoShape 10"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9" name="AutoShape 11"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0" name="AutoShape 12"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1" name="AutoShape 13"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2" name="AutoShape 14"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3" name="AutoShape 15"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4" name="AutoShape 16"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5" name="AutoShape 17"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6" name="AutoShape 18"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7" name="AutoShape 19"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8" name="AutoShape 20"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9" name="AutoShape 21"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0" name="AutoShape 22"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1" name="AutoShape 23"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2" name="AutoShape 24"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3" name="AutoShape 25"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4" name="AutoShape 26"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5" name="AutoShape 27" descr="web"/>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6" name="AutoShape 28" descr="ml"/>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7" name="AutoShape 29"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8" name="AutoShape 30"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9" name="AutoShape 31"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0" name="AutoShape 32"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1" name="AutoShape 33"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2" name="AutoShape 34"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3" name="AutoShape 35"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4" name="AutoShape 36"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5" name="AutoShape 37"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6" name="AutoShape 38"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7" name="AutoShape 39"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8" name="AutoShape 40"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9" name="AutoShape 41"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0" name="AutoShape 42"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1" name="AutoShape 43"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2" name="AutoShape 44"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3" name="AutoShape 45"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3" name="Picture 3"/>
          <p:cNvPicPr>
            <a:picLocks noChangeAspect="1" noChangeArrowheads="1"/>
          </p:cNvPicPr>
          <p:nvPr/>
        </p:nvPicPr>
        <p:blipFill>
          <a:blip r:embed="rId3"/>
          <a:srcRect/>
          <a:stretch>
            <a:fillRect/>
          </a:stretch>
        </p:blipFill>
        <p:spPr bwMode="auto">
          <a:xfrm>
            <a:off x="10758" y="10758"/>
            <a:ext cx="1885950" cy="1076325"/>
          </a:xfrm>
          <a:prstGeom prst="rect">
            <a:avLst/>
          </a:prstGeom>
          <a:noFill/>
          <a:ln w="9525">
            <a:noFill/>
            <a:miter lim="800000"/>
            <a:headEnd/>
            <a:tailEnd/>
          </a:ln>
          <a:effectLst/>
        </p:spPr>
      </p:pic>
      <p:pic>
        <p:nvPicPr>
          <p:cNvPr id="4098" name="Picture 2"/>
          <p:cNvPicPr>
            <a:picLocks noChangeAspect="1" noChangeArrowheads="1"/>
          </p:cNvPicPr>
          <p:nvPr/>
        </p:nvPicPr>
        <p:blipFill>
          <a:blip r:embed="rId4"/>
          <a:srcRect/>
          <a:stretch>
            <a:fillRect/>
          </a:stretch>
        </p:blipFill>
        <p:spPr bwMode="auto">
          <a:xfrm>
            <a:off x="27432" y="33528"/>
            <a:ext cx="1809750" cy="1038225"/>
          </a:xfrm>
          <a:prstGeom prst="rect">
            <a:avLst/>
          </a:prstGeom>
          <a:noFill/>
          <a:ln w="9525">
            <a:noFill/>
            <a:miter lim="800000"/>
            <a:headEnd/>
            <a:tailEnd/>
          </a:ln>
          <a:effectLst/>
        </p:spPr>
      </p:pic>
      <p:sp>
        <p:nvSpPr>
          <p:cNvPr id="54" name="Rectangle 53"/>
          <p:cNvSpPr/>
          <p:nvPr/>
        </p:nvSpPr>
        <p:spPr>
          <a:xfrm>
            <a:off x="4343400" y="1295400"/>
            <a:ext cx="4572000" cy="1569660"/>
          </a:xfrm>
          <a:prstGeom prst="rect">
            <a:avLst/>
          </a:prstGeom>
        </p:spPr>
        <p:txBody>
          <a:bodyPr>
            <a:spAutoFit/>
          </a:bodyPr>
          <a:lstStyle/>
          <a:p>
            <a:pPr algn="just" rtl="1">
              <a:lnSpc>
                <a:spcPct val="150000"/>
              </a:lnSpc>
            </a:pPr>
            <a:r>
              <a:rPr lang="fa-IR" sz="1600" dirty="0" smtClean="0"/>
              <a:t>این لیگ در سال 2002 معرفی شده و به سه شکل انجام می شود.</a:t>
            </a:r>
          </a:p>
          <a:p>
            <a:pPr algn="just" rtl="1">
              <a:lnSpc>
                <a:spcPct val="150000"/>
              </a:lnSpc>
            </a:pPr>
            <a:r>
              <a:rPr lang="fa-IR" sz="1600" dirty="0" smtClean="0"/>
              <a:t>ربات های دو پا به رقابت در ”ضربات پنالتی“، ” تکنیک“ و ”بازی دو به دو“ می پردازند.</a:t>
            </a:r>
          </a:p>
          <a:p>
            <a:pPr algn="just" rtl="1">
              <a:lnSpc>
                <a:spcPct val="150000"/>
              </a:lnSpc>
            </a:pPr>
            <a:r>
              <a:rPr lang="fa-IR" sz="1600" dirty="0" smtClean="0"/>
              <a:t>این لیگ دو زیر دسته ربات های سایز نوجوان و جوان دارد.</a:t>
            </a:r>
          </a:p>
        </p:txBody>
      </p:sp>
      <p:pic>
        <p:nvPicPr>
          <p:cNvPr id="8194" name="Picture 2"/>
          <p:cNvPicPr>
            <a:picLocks noChangeAspect="1" noChangeArrowheads="1"/>
          </p:cNvPicPr>
          <p:nvPr/>
        </p:nvPicPr>
        <p:blipFill>
          <a:blip r:embed="rId5" cstate="print"/>
          <a:srcRect/>
          <a:stretch>
            <a:fillRect/>
          </a:stretch>
        </p:blipFill>
        <p:spPr bwMode="auto">
          <a:xfrm>
            <a:off x="6553200" y="3124200"/>
            <a:ext cx="1676400" cy="1524000"/>
          </a:xfrm>
          <a:prstGeom prst="rect">
            <a:avLst/>
          </a:prstGeom>
          <a:noFill/>
          <a:ln w="9525">
            <a:solidFill>
              <a:schemeClr val="tx1"/>
            </a:solidFill>
            <a:miter lim="800000"/>
            <a:headEnd/>
            <a:tailEnd/>
          </a:ln>
          <a:effectLst/>
        </p:spPr>
      </p:pic>
      <p:pic>
        <p:nvPicPr>
          <p:cNvPr id="8195" name="Picture 3"/>
          <p:cNvPicPr>
            <a:picLocks noChangeAspect="1" noChangeArrowheads="1"/>
          </p:cNvPicPr>
          <p:nvPr/>
        </p:nvPicPr>
        <p:blipFill>
          <a:blip r:embed="rId6"/>
          <a:srcRect/>
          <a:stretch>
            <a:fillRect/>
          </a:stretch>
        </p:blipFill>
        <p:spPr bwMode="auto">
          <a:xfrm>
            <a:off x="457200" y="1447800"/>
            <a:ext cx="1577788" cy="1447800"/>
          </a:xfrm>
          <a:prstGeom prst="rect">
            <a:avLst/>
          </a:prstGeom>
          <a:noFill/>
          <a:ln w="9525">
            <a:solidFill>
              <a:schemeClr val="tx1"/>
            </a:solidFill>
            <a:miter lim="800000"/>
            <a:headEnd/>
            <a:tailEnd/>
          </a:ln>
          <a:effectLst/>
        </p:spPr>
      </p:pic>
      <p:pic>
        <p:nvPicPr>
          <p:cNvPr id="8196" name="Picture 4"/>
          <p:cNvPicPr>
            <a:picLocks noChangeAspect="1" noChangeArrowheads="1"/>
          </p:cNvPicPr>
          <p:nvPr/>
        </p:nvPicPr>
        <p:blipFill>
          <a:blip r:embed="rId7"/>
          <a:srcRect/>
          <a:stretch>
            <a:fillRect/>
          </a:stretch>
        </p:blipFill>
        <p:spPr bwMode="auto">
          <a:xfrm>
            <a:off x="2209800" y="1447801"/>
            <a:ext cx="1676400" cy="1447799"/>
          </a:xfrm>
          <a:prstGeom prst="rect">
            <a:avLst/>
          </a:prstGeom>
          <a:noFill/>
          <a:ln w="9525">
            <a:solidFill>
              <a:schemeClr val="tx1"/>
            </a:solidFill>
            <a:miter lim="800000"/>
            <a:headEnd/>
            <a:tailEnd/>
          </a:ln>
          <a:effectLst/>
        </p:spPr>
      </p:pic>
      <p:pic>
        <p:nvPicPr>
          <p:cNvPr id="8197" name="Picture 5"/>
          <p:cNvPicPr>
            <a:picLocks noChangeAspect="1" noChangeArrowheads="1"/>
          </p:cNvPicPr>
          <p:nvPr/>
        </p:nvPicPr>
        <p:blipFill>
          <a:blip r:embed="rId8"/>
          <a:srcRect/>
          <a:stretch>
            <a:fillRect/>
          </a:stretch>
        </p:blipFill>
        <p:spPr bwMode="auto">
          <a:xfrm flipH="1">
            <a:off x="4800600" y="3124200"/>
            <a:ext cx="1577788" cy="1524000"/>
          </a:xfrm>
          <a:prstGeom prst="rect">
            <a:avLst/>
          </a:prstGeom>
          <a:noFill/>
          <a:ln w="9525">
            <a:solidFill>
              <a:schemeClr val="tx1"/>
            </a:solidFill>
            <a:miter lim="800000"/>
            <a:headEnd/>
            <a:tailEnd/>
          </a:ln>
          <a:effectLst/>
        </p:spPr>
      </p:pic>
      <p:pic>
        <p:nvPicPr>
          <p:cNvPr id="8198" name="Picture 6"/>
          <p:cNvPicPr>
            <a:picLocks noChangeAspect="1" noChangeArrowheads="1"/>
          </p:cNvPicPr>
          <p:nvPr/>
        </p:nvPicPr>
        <p:blipFill>
          <a:blip r:embed="rId9"/>
          <a:srcRect/>
          <a:stretch>
            <a:fillRect/>
          </a:stretch>
        </p:blipFill>
        <p:spPr bwMode="auto">
          <a:xfrm>
            <a:off x="2209800" y="3124200"/>
            <a:ext cx="1676400" cy="1524000"/>
          </a:xfrm>
          <a:prstGeom prst="rect">
            <a:avLst/>
          </a:prstGeom>
          <a:noFill/>
          <a:ln w="9525">
            <a:solidFill>
              <a:schemeClr val="tx1"/>
            </a:solidFill>
            <a:miter lim="800000"/>
            <a:headEnd/>
            <a:tailEnd/>
          </a:ln>
          <a:effectLst/>
        </p:spPr>
      </p:pic>
      <p:pic>
        <p:nvPicPr>
          <p:cNvPr id="8199" name="Picture 7"/>
          <p:cNvPicPr>
            <a:picLocks noChangeAspect="1" noChangeArrowheads="1"/>
          </p:cNvPicPr>
          <p:nvPr/>
        </p:nvPicPr>
        <p:blipFill>
          <a:blip r:embed="rId10"/>
          <a:srcRect/>
          <a:stretch>
            <a:fillRect/>
          </a:stretch>
        </p:blipFill>
        <p:spPr bwMode="auto">
          <a:xfrm>
            <a:off x="457200" y="3124200"/>
            <a:ext cx="1577788" cy="1524000"/>
          </a:xfrm>
          <a:prstGeom prst="rect">
            <a:avLst/>
          </a:prstGeom>
          <a:noFill/>
          <a:ln w="9525">
            <a:solidFill>
              <a:schemeClr val="tx1"/>
            </a:solidFill>
            <a:miter lim="800000"/>
            <a:headEnd/>
            <a:tailEnd/>
          </a:ln>
          <a:effec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1095375"/>
          </a:xfrm>
          <a:prstGeom prst="rect">
            <a:avLst/>
          </a:prstGeom>
          <a:noFill/>
          <a:ln w="1270">
            <a:solidFill>
              <a:schemeClr val="tx1">
                <a:alpha val="99000"/>
              </a:schemeClr>
            </a:solidFill>
            <a:miter lim="800000"/>
            <a:headEnd/>
            <a:tailEnd/>
          </a:ln>
          <a:effectLst/>
        </p:spPr>
      </p:pic>
      <p:sp>
        <p:nvSpPr>
          <p:cNvPr id="7" name="TextBox 6"/>
          <p:cNvSpPr txBox="1"/>
          <p:nvPr/>
        </p:nvSpPr>
        <p:spPr>
          <a:xfrm>
            <a:off x="3810000" y="381000"/>
            <a:ext cx="1981200" cy="523220"/>
          </a:xfrm>
          <a:prstGeom prst="rect">
            <a:avLst/>
          </a:prstGeom>
          <a:noFill/>
        </p:spPr>
        <p:txBody>
          <a:bodyPr wrap="square" rtlCol="0">
            <a:spAutoFit/>
          </a:bodyPr>
          <a:lstStyle/>
          <a:p>
            <a:r>
              <a:rPr lang="fa-IR" sz="2800" dirty="0" smtClean="0"/>
              <a:t>سرفصل مطالب</a:t>
            </a:r>
            <a:endParaRPr lang="en-US" sz="2800" dirty="0"/>
          </a:p>
        </p:txBody>
      </p:sp>
      <p:sp>
        <p:nvSpPr>
          <p:cNvPr id="4" name="Rectangle 3"/>
          <p:cNvSpPr/>
          <p:nvPr/>
        </p:nvSpPr>
        <p:spPr>
          <a:xfrm>
            <a:off x="3733800" y="1219200"/>
            <a:ext cx="4572000" cy="3416320"/>
          </a:xfrm>
          <a:prstGeom prst="rect">
            <a:avLst/>
          </a:prstGeom>
        </p:spPr>
        <p:txBody>
          <a:bodyPr>
            <a:spAutoFit/>
          </a:bodyPr>
          <a:lstStyle/>
          <a:p>
            <a:pPr algn="r" rtl="1">
              <a:lnSpc>
                <a:spcPct val="150000"/>
              </a:lnSpc>
              <a:buFont typeface="Wingdings" pitchFamily="2" charset="2"/>
              <a:buChar char="v"/>
            </a:pPr>
            <a:r>
              <a:rPr lang="fa-IR" dirty="0" smtClean="0"/>
              <a:t>ربوکاپ چیست ؟</a:t>
            </a:r>
          </a:p>
          <a:p>
            <a:pPr algn="r" rtl="1">
              <a:lnSpc>
                <a:spcPct val="150000"/>
              </a:lnSpc>
              <a:buFont typeface="Wingdings" pitchFamily="2" charset="2"/>
              <a:buChar char="v"/>
            </a:pPr>
            <a:r>
              <a:rPr lang="fa-IR" dirty="0" smtClean="0"/>
              <a:t>تاریخچه مسابقات ربوکاپ</a:t>
            </a:r>
          </a:p>
          <a:p>
            <a:pPr algn="r" rtl="1">
              <a:lnSpc>
                <a:spcPct val="150000"/>
              </a:lnSpc>
              <a:buFont typeface="Wingdings" pitchFamily="2" charset="2"/>
              <a:buChar char="v"/>
            </a:pPr>
            <a:r>
              <a:rPr lang="fa-IR" dirty="0" smtClean="0"/>
              <a:t>سازمان ربوکاپ</a:t>
            </a:r>
            <a:endParaRPr lang="en-US" dirty="0" smtClean="0"/>
          </a:p>
          <a:p>
            <a:pPr algn="r" rtl="1">
              <a:lnSpc>
                <a:spcPct val="150000"/>
              </a:lnSpc>
              <a:buFont typeface="Wingdings" pitchFamily="2" charset="2"/>
              <a:buChar char="v"/>
            </a:pPr>
            <a:r>
              <a:rPr lang="fa-IR" dirty="0" smtClean="0"/>
              <a:t>چرا فوتبال ؟</a:t>
            </a:r>
          </a:p>
          <a:p>
            <a:pPr algn="r" rtl="1">
              <a:lnSpc>
                <a:spcPct val="150000"/>
              </a:lnSpc>
              <a:buFont typeface="Wingdings" pitchFamily="2" charset="2"/>
              <a:buChar char="v"/>
            </a:pPr>
            <a:r>
              <a:rPr lang="fa-IR" dirty="0" smtClean="0"/>
              <a:t>آشنایی با لیگ های امداد گر</a:t>
            </a:r>
          </a:p>
          <a:p>
            <a:pPr algn="r" rtl="1">
              <a:lnSpc>
                <a:spcPct val="150000"/>
              </a:lnSpc>
              <a:buFont typeface="Wingdings" pitchFamily="2" charset="2"/>
              <a:buChar char="v"/>
            </a:pPr>
            <a:r>
              <a:rPr lang="fa-IR" dirty="0" smtClean="0"/>
              <a:t>آشنایی با لیگ های نوجوانان</a:t>
            </a:r>
          </a:p>
          <a:p>
            <a:pPr algn="r" rtl="1">
              <a:lnSpc>
                <a:spcPct val="150000"/>
              </a:lnSpc>
              <a:buFont typeface="Wingdings" pitchFamily="2" charset="2"/>
              <a:buChar char="v"/>
            </a:pPr>
            <a:r>
              <a:rPr lang="fa-IR" dirty="0" smtClean="0"/>
              <a:t>آشنایی با لیگ های فوتبال</a:t>
            </a:r>
          </a:p>
          <a:p>
            <a:pPr algn="r" rtl="1">
              <a:lnSpc>
                <a:spcPct val="150000"/>
              </a:lnSpc>
              <a:buFont typeface="Wingdings" pitchFamily="2" charset="2"/>
              <a:buChar char="v"/>
            </a:pPr>
            <a:endParaRPr lang="fa-IR" dirty="0" smtClean="0"/>
          </a:p>
        </p:txBody>
      </p:sp>
      <p:pic>
        <p:nvPicPr>
          <p:cNvPr id="1028" name="Picture 4"/>
          <p:cNvPicPr>
            <a:picLocks noChangeAspect="1" noChangeArrowheads="1"/>
          </p:cNvPicPr>
          <p:nvPr/>
        </p:nvPicPr>
        <p:blipFill>
          <a:blip r:embed="rId3"/>
          <a:srcRect/>
          <a:stretch>
            <a:fillRect/>
          </a:stretch>
        </p:blipFill>
        <p:spPr bwMode="auto">
          <a:xfrm rot="5400000">
            <a:off x="795552" y="1490448"/>
            <a:ext cx="2523696" cy="2590800"/>
          </a:xfrm>
          <a:prstGeom prst="rect">
            <a:avLst/>
          </a:prstGeom>
          <a:solidFill>
            <a:schemeClr val="tx1"/>
          </a:solidFill>
          <a:ln w="3175">
            <a:solidFill>
              <a:schemeClr val="tx1"/>
            </a:solidFill>
            <a:miter lim="800000"/>
            <a:headEnd/>
            <a:tailEnd/>
          </a:ln>
          <a:effec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0" y="0"/>
            <a:ext cx="9144000" cy="1095375"/>
          </a:xfrm>
          <a:prstGeom prst="rect">
            <a:avLst/>
          </a:prstGeom>
          <a:noFill/>
          <a:ln w="1270">
            <a:solidFill>
              <a:schemeClr val="tx1">
                <a:alpha val="99000"/>
              </a:schemeClr>
            </a:solidFill>
            <a:miter lim="800000"/>
            <a:headEnd/>
            <a:tailEnd/>
          </a:ln>
          <a:effectLst/>
        </p:spPr>
      </p:pic>
      <p:sp>
        <p:nvSpPr>
          <p:cNvPr id="7" name="TextBox 6"/>
          <p:cNvSpPr txBox="1"/>
          <p:nvPr/>
        </p:nvSpPr>
        <p:spPr>
          <a:xfrm>
            <a:off x="3429000" y="381000"/>
            <a:ext cx="2971800" cy="523220"/>
          </a:xfrm>
          <a:prstGeom prst="rect">
            <a:avLst/>
          </a:prstGeom>
          <a:noFill/>
        </p:spPr>
        <p:txBody>
          <a:bodyPr wrap="square" rtlCol="0">
            <a:spAutoFit/>
          </a:bodyPr>
          <a:lstStyle/>
          <a:p>
            <a:pPr algn="ctr" rtl="1"/>
            <a:r>
              <a:rPr lang="fa-IR" sz="2800" dirty="0" smtClean="0"/>
              <a:t>عامل هوشمند</a:t>
            </a:r>
          </a:p>
        </p:txBody>
      </p:sp>
      <p:sp>
        <p:nvSpPr>
          <p:cNvPr id="2049" name="AutoShape 1"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 name="AutoShape 2"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1" name="AutoShape 3"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3" name="AutoShape 5"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4" name="AutoShape 6"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5" name="AutoShape 7"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6" name="AutoShape 8"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7" name="AutoShape 9"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8" name="AutoShape 10"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9" name="AutoShape 11"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0" name="AutoShape 12"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1" name="AutoShape 13"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2" name="AutoShape 14"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3" name="AutoShape 15"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4" name="AutoShape 16"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5" name="AutoShape 17"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6" name="AutoShape 18"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7" name="AutoShape 19"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8" name="AutoShape 20"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9" name="AutoShape 21"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0" name="AutoShape 22"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1" name="AutoShape 23"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2" name="AutoShape 24"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3" name="AutoShape 25"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4" name="AutoShape 26"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5" name="AutoShape 27" descr="web"/>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6" name="AutoShape 28" descr="ml"/>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7" name="AutoShape 29"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8" name="AutoShape 30"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9" name="AutoShape 31"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0" name="AutoShape 32"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1" name="AutoShape 33"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2" name="AutoShape 34"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3" name="AutoShape 35"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4" name="AutoShape 36"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5" name="AutoShape 37"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6" name="AutoShape 38"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7" name="AutoShape 39"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8" name="AutoShape 40"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9" name="AutoShape 41"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0" name="AutoShape 42"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1" name="AutoShape 43"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2" name="AutoShape 44"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3" name="AutoShape 45"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48" name="Picture 8"/>
          <p:cNvPicPr>
            <a:picLocks noChangeAspect="1" noChangeArrowheads="1"/>
          </p:cNvPicPr>
          <p:nvPr/>
        </p:nvPicPr>
        <p:blipFill>
          <a:blip r:embed="rId4"/>
          <a:srcRect/>
          <a:stretch>
            <a:fillRect/>
          </a:stretch>
        </p:blipFill>
        <p:spPr bwMode="auto">
          <a:xfrm>
            <a:off x="1828800" y="1295400"/>
            <a:ext cx="5154327" cy="32004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0" y="0"/>
            <a:ext cx="9144000" cy="1095375"/>
          </a:xfrm>
          <a:prstGeom prst="rect">
            <a:avLst/>
          </a:prstGeom>
          <a:noFill/>
          <a:ln w="1270">
            <a:solidFill>
              <a:schemeClr val="tx1">
                <a:alpha val="99000"/>
              </a:schemeClr>
            </a:solidFill>
            <a:miter lim="800000"/>
            <a:headEnd/>
            <a:tailEnd/>
          </a:ln>
          <a:effectLst/>
        </p:spPr>
      </p:pic>
      <p:sp>
        <p:nvSpPr>
          <p:cNvPr id="7" name="TextBox 6"/>
          <p:cNvSpPr txBox="1"/>
          <p:nvPr/>
        </p:nvSpPr>
        <p:spPr>
          <a:xfrm>
            <a:off x="3429000" y="381000"/>
            <a:ext cx="2971800" cy="523220"/>
          </a:xfrm>
          <a:prstGeom prst="rect">
            <a:avLst/>
          </a:prstGeom>
          <a:noFill/>
        </p:spPr>
        <p:txBody>
          <a:bodyPr wrap="square" rtlCol="0">
            <a:spAutoFit/>
          </a:bodyPr>
          <a:lstStyle/>
          <a:p>
            <a:pPr algn="ctr" rtl="1"/>
            <a:r>
              <a:rPr lang="fa-IR" sz="2800" dirty="0" smtClean="0"/>
              <a:t>عامل هوشمند</a:t>
            </a:r>
          </a:p>
        </p:txBody>
      </p:sp>
      <p:sp>
        <p:nvSpPr>
          <p:cNvPr id="2049" name="AutoShape 1"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 name="AutoShape 2"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1" name="AutoShape 3"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3" name="AutoShape 5"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4" name="AutoShape 6"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5" name="AutoShape 7"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6" name="AutoShape 8"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7" name="AutoShape 9"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8" name="AutoShape 10"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9" name="AutoShape 11"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0" name="AutoShape 12"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1" name="AutoShape 13"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2" name="AutoShape 14"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3" name="AutoShape 15"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4" name="AutoShape 16"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5" name="AutoShape 17"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6" name="AutoShape 18"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7" name="AutoShape 19"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8" name="AutoShape 20"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9" name="AutoShape 21"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0" name="AutoShape 22"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1" name="AutoShape 23"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2" name="AutoShape 24"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3" name="AutoShape 25"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4" name="AutoShape 26"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5" name="AutoShape 27" descr="web"/>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6" name="AutoShape 28" descr="ml"/>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7" name="AutoShape 29"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8" name="AutoShape 30"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9" name="AutoShape 31"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0" name="AutoShape 32"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1" name="AutoShape 33"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2" name="AutoShape 34"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3" name="AutoShape 35"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4" name="AutoShape 36"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5" name="AutoShape 37"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6" name="AutoShape 38"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7" name="AutoShape 39"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8" name="AutoShape 40"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9" name="AutoShape 41"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0" name="AutoShape 42"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1" name="AutoShape 43"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2" name="AutoShape 44"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3" name="AutoShape 45"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0" name="Picture 3"/>
          <p:cNvPicPr>
            <a:picLocks noChangeAspect="1" noChangeArrowheads="1"/>
          </p:cNvPicPr>
          <p:nvPr/>
        </p:nvPicPr>
        <p:blipFill>
          <a:blip r:embed="rId4" cstate="print"/>
          <a:srcRect/>
          <a:stretch>
            <a:fillRect/>
          </a:stretch>
        </p:blipFill>
        <p:spPr bwMode="auto">
          <a:xfrm>
            <a:off x="496824" y="1371600"/>
            <a:ext cx="1447800" cy="1447800"/>
          </a:xfrm>
          <a:prstGeom prst="rect">
            <a:avLst/>
          </a:prstGeom>
          <a:noFill/>
          <a:ln w="9525">
            <a:noFill/>
            <a:miter lim="800000"/>
            <a:headEnd/>
            <a:tailEnd/>
          </a:ln>
          <a:effectLst/>
        </p:spPr>
      </p:pic>
      <p:pic>
        <p:nvPicPr>
          <p:cNvPr id="51" name="Picture 4"/>
          <p:cNvPicPr>
            <a:picLocks noChangeAspect="1" noChangeArrowheads="1"/>
          </p:cNvPicPr>
          <p:nvPr/>
        </p:nvPicPr>
        <p:blipFill>
          <a:blip r:embed="rId5" cstate="print"/>
          <a:srcRect/>
          <a:stretch>
            <a:fillRect/>
          </a:stretch>
        </p:blipFill>
        <p:spPr bwMode="auto">
          <a:xfrm>
            <a:off x="5334000" y="1371600"/>
            <a:ext cx="1447800" cy="1447800"/>
          </a:xfrm>
          <a:prstGeom prst="rect">
            <a:avLst/>
          </a:prstGeom>
          <a:noFill/>
          <a:ln w="9525">
            <a:noFill/>
            <a:miter lim="800000"/>
            <a:headEnd/>
            <a:tailEnd/>
          </a:ln>
          <a:effectLst/>
        </p:spPr>
      </p:pic>
      <p:pic>
        <p:nvPicPr>
          <p:cNvPr id="52" name="Picture 5"/>
          <p:cNvPicPr>
            <a:picLocks noChangeAspect="1" noChangeArrowheads="1"/>
          </p:cNvPicPr>
          <p:nvPr/>
        </p:nvPicPr>
        <p:blipFill>
          <a:blip r:embed="rId6" cstate="print"/>
          <a:srcRect/>
          <a:stretch>
            <a:fillRect/>
          </a:stretch>
        </p:blipFill>
        <p:spPr bwMode="auto">
          <a:xfrm>
            <a:off x="2097024" y="1371600"/>
            <a:ext cx="1447800" cy="1447800"/>
          </a:xfrm>
          <a:prstGeom prst="rect">
            <a:avLst/>
          </a:prstGeom>
          <a:noFill/>
          <a:ln w="9525">
            <a:noFill/>
            <a:miter lim="800000"/>
            <a:headEnd/>
            <a:tailEnd/>
          </a:ln>
          <a:effectLst/>
        </p:spPr>
      </p:pic>
      <p:pic>
        <p:nvPicPr>
          <p:cNvPr id="53" name="Picture 6"/>
          <p:cNvPicPr>
            <a:picLocks noChangeAspect="1" noChangeArrowheads="1"/>
          </p:cNvPicPr>
          <p:nvPr/>
        </p:nvPicPr>
        <p:blipFill>
          <a:blip r:embed="rId7" cstate="print"/>
          <a:srcRect/>
          <a:stretch>
            <a:fillRect/>
          </a:stretch>
        </p:blipFill>
        <p:spPr bwMode="auto">
          <a:xfrm>
            <a:off x="3657600" y="1371600"/>
            <a:ext cx="1544319" cy="1447800"/>
          </a:xfrm>
          <a:prstGeom prst="rect">
            <a:avLst/>
          </a:prstGeom>
          <a:noFill/>
          <a:ln w="9525">
            <a:noFill/>
            <a:miter lim="800000"/>
            <a:headEnd/>
            <a:tailEnd/>
          </a:ln>
          <a:effectLst/>
        </p:spPr>
      </p:pic>
      <p:pic>
        <p:nvPicPr>
          <p:cNvPr id="54" name="Picture 7"/>
          <p:cNvPicPr>
            <a:picLocks noChangeAspect="1" noChangeArrowheads="1"/>
          </p:cNvPicPr>
          <p:nvPr/>
        </p:nvPicPr>
        <p:blipFill>
          <a:blip r:embed="rId8" cstate="print"/>
          <a:srcRect/>
          <a:stretch>
            <a:fillRect/>
          </a:stretch>
        </p:blipFill>
        <p:spPr bwMode="auto">
          <a:xfrm>
            <a:off x="6934200" y="1371600"/>
            <a:ext cx="1455021" cy="1447800"/>
          </a:xfrm>
          <a:prstGeom prst="rect">
            <a:avLst/>
          </a:prstGeom>
          <a:noFill/>
          <a:ln w="9525">
            <a:noFill/>
            <a:miter lim="800000"/>
            <a:headEnd/>
            <a:tailEnd/>
          </a:ln>
          <a:effectLst/>
        </p:spPr>
      </p:pic>
      <p:graphicFrame>
        <p:nvGraphicFramePr>
          <p:cNvPr id="56" name="Diagram 55"/>
          <p:cNvGraphicFramePr/>
          <p:nvPr/>
        </p:nvGraphicFramePr>
        <p:xfrm>
          <a:off x="762000" y="3048000"/>
          <a:ext cx="3048000" cy="16764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39942" name="Picture 6"/>
          <p:cNvPicPr>
            <a:picLocks noChangeAspect="1" noChangeArrowheads="1"/>
          </p:cNvPicPr>
          <p:nvPr/>
        </p:nvPicPr>
        <p:blipFill>
          <a:blip r:embed="rId13" cstate="print"/>
          <a:srcRect/>
          <a:stretch>
            <a:fillRect/>
          </a:stretch>
        </p:blipFill>
        <p:spPr bwMode="auto">
          <a:xfrm>
            <a:off x="5334000" y="3124200"/>
            <a:ext cx="687515" cy="685800"/>
          </a:xfrm>
          <a:prstGeom prst="rect">
            <a:avLst/>
          </a:prstGeom>
          <a:noFill/>
          <a:ln w="9525">
            <a:noFill/>
            <a:miter lim="800000"/>
            <a:headEnd/>
            <a:tailEnd/>
          </a:ln>
          <a:effectLst/>
        </p:spPr>
      </p:pic>
      <p:pic>
        <p:nvPicPr>
          <p:cNvPr id="39943" name="Picture 7"/>
          <p:cNvPicPr>
            <a:picLocks noChangeAspect="1" noChangeArrowheads="1"/>
          </p:cNvPicPr>
          <p:nvPr/>
        </p:nvPicPr>
        <p:blipFill>
          <a:blip r:embed="rId14"/>
          <a:srcRect/>
          <a:stretch>
            <a:fillRect/>
          </a:stretch>
        </p:blipFill>
        <p:spPr bwMode="auto">
          <a:xfrm rot="16200000">
            <a:off x="4542644" y="3991756"/>
            <a:ext cx="471486" cy="107974"/>
          </a:xfrm>
          <a:prstGeom prst="rect">
            <a:avLst/>
          </a:prstGeom>
          <a:noFill/>
          <a:ln w="9525">
            <a:solidFill>
              <a:schemeClr val="tx1"/>
            </a:solidFill>
            <a:miter lim="800000"/>
            <a:headEnd/>
            <a:tailEnd/>
          </a:ln>
          <a:effectLst/>
        </p:spPr>
      </p:pic>
      <p:pic>
        <p:nvPicPr>
          <p:cNvPr id="62" name="Picture 7"/>
          <p:cNvPicPr>
            <a:picLocks noChangeAspect="1" noChangeArrowheads="1"/>
          </p:cNvPicPr>
          <p:nvPr/>
        </p:nvPicPr>
        <p:blipFill>
          <a:blip r:embed="rId14"/>
          <a:srcRect/>
          <a:stretch>
            <a:fillRect/>
          </a:stretch>
        </p:blipFill>
        <p:spPr bwMode="auto">
          <a:xfrm rot="16200000">
            <a:off x="5761844" y="4372756"/>
            <a:ext cx="471486" cy="107974"/>
          </a:xfrm>
          <a:prstGeom prst="rect">
            <a:avLst/>
          </a:prstGeom>
          <a:noFill/>
          <a:ln w="9525">
            <a:solidFill>
              <a:schemeClr val="tx1"/>
            </a:solidFill>
            <a:miter lim="800000"/>
            <a:headEnd/>
            <a:tailEnd/>
          </a:ln>
          <a:effectLst/>
        </p:spPr>
      </p:pic>
      <p:pic>
        <p:nvPicPr>
          <p:cNvPr id="39944" name="Picture 8"/>
          <p:cNvPicPr>
            <a:picLocks noChangeAspect="1" noChangeArrowheads="1"/>
          </p:cNvPicPr>
          <p:nvPr/>
        </p:nvPicPr>
        <p:blipFill>
          <a:blip r:embed="rId15"/>
          <a:srcRect/>
          <a:stretch>
            <a:fillRect/>
          </a:stretch>
        </p:blipFill>
        <p:spPr bwMode="auto">
          <a:xfrm rot="10800000" flipH="1">
            <a:off x="5334000" y="4191000"/>
            <a:ext cx="109728" cy="475488"/>
          </a:xfrm>
          <a:prstGeom prst="rect">
            <a:avLst/>
          </a:prstGeom>
          <a:noFill/>
          <a:ln w="9525">
            <a:solidFill>
              <a:schemeClr val="tx1"/>
            </a:solidFill>
            <a:miter lim="800000"/>
            <a:headEnd/>
            <a:tailEnd/>
          </a:ln>
          <a:effectLst/>
        </p:spPr>
      </p:pic>
      <p:pic>
        <p:nvPicPr>
          <p:cNvPr id="64" name="Picture 8"/>
          <p:cNvPicPr preferRelativeResize="0">
            <a:picLocks noChangeArrowheads="1"/>
          </p:cNvPicPr>
          <p:nvPr/>
        </p:nvPicPr>
        <p:blipFill>
          <a:blip r:embed="rId15"/>
          <a:srcRect/>
          <a:stretch>
            <a:fillRect/>
          </a:stretch>
        </p:blipFill>
        <p:spPr bwMode="auto">
          <a:xfrm rot="10800000" flipH="1">
            <a:off x="6400800" y="3810000"/>
            <a:ext cx="109728" cy="475488"/>
          </a:xfrm>
          <a:prstGeom prst="rect">
            <a:avLst/>
          </a:prstGeom>
          <a:noFill/>
          <a:ln w="9525">
            <a:solidFill>
              <a:schemeClr val="tx1"/>
            </a:solidFill>
            <a:miter lim="800000"/>
            <a:headEnd/>
            <a:tailEnd/>
          </a:ln>
          <a:effectLst/>
        </p:spPr>
      </p:pic>
      <p:cxnSp>
        <p:nvCxnSpPr>
          <p:cNvPr id="68" name="Straight Connector 67"/>
          <p:cNvCxnSpPr>
            <a:stCxn id="39944" idx="2"/>
            <a:endCxn id="39942" idx="2"/>
          </p:cNvCxnSpPr>
          <p:nvPr/>
        </p:nvCxnSpPr>
        <p:spPr>
          <a:xfrm rot="5400000" flipH="1" flipV="1">
            <a:off x="5342811" y="3856053"/>
            <a:ext cx="381000" cy="288894"/>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2" idx="3"/>
            <a:endCxn id="39942" idx="2"/>
          </p:cNvCxnSpPr>
          <p:nvPr/>
        </p:nvCxnSpPr>
        <p:spPr>
          <a:xfrm rot="16200000" flipV="1">
            <a:off x="5647173" y="3840585"/>
            <a:ext cx="381000" cy="319829"/>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64" idx="2"/>
            <a:endCxn id="39942" idx="3"/>
          </p:cNvCxnSpPr>
          <p:nvPr/>
        </p:nvCxnSpPr>
        <p:spPr>
          <a:xfrm rot="16200000" flipV="1">
            <a:off x="6067140" y="3421475"/>
            <a:ext cx="342900" cy="434149"/>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39943" idx="3"/>
            <a:endCxn id="39942" idx="1"/>
          </p:cNvCxnSpPr>
          <p:nvPr/>
        </p:nvCxnSpPr>
        <p:spPr>
          <a:xfrm rot="5400000" flipH="1" flipV="1">
            <a:off x="4884743" y="3360744"/>
            <a:ext cx="342900" cy="555613"/>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1095375"/>
          </a:xfrm>
          <a:prstGeom prst="rect">
            <a:avLst/>
          </a:prstGeom>
          <a:noFill/>
          <a:ln w="1270">
            <a:solidFill>
              <a:schemeClr val="tx1">
                <a:alpha val="99000"/>
              </a:schemeClr>
            </a:solidFill>
            <a:miter lim="800000"/>
            <a:headEnd/>
            <a:tailEnd/>
          </a:ln>
          <a:effectLst/>
        </p:spPr>
      </p:pic>
      <p:sp>
        <p:nvSpPr>
          <p:cNvPr id="7" name="TextBox 6"/>
          <p:cNvSpPr txBox="1"/>
          <p:nvPr/>
        </p:nvSpPr>
        <p:spPr>
          <a:xfrm>
            <a:off x="3276600" y="381000"/>
            <a:ext cx="2971800" cy="523220"/>
          </a:xfrm>
          <a:prstGeom prst="rect">
            <a:avLst/>
          </a:prstGeom>
          <a:noFill/>
        </p:spPr>
        <p:txBody>
          <a:bodyPr wrap="square" rtlCol="0">
            <a:spAutoFit/>
          </a:bodyPr>
          <a:lstStyle/>
          <a:p>
            <a:pPr algn="ctr" rtl="1"/>
            <a:r>
              <a:rPr lang="fa-IR" sz="2800" dirty="0" smtClean="0"/>
              <a:t>منطق فازی</a:t>
            </a:r>
          </a:p>
        </p:txBody>
      </p:sp>
      <p:sp>
        <p:nvSpPr>
          <p:cNvPr id="2049" name="AutoShape 1"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 name="AutoShape 2"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1" name="AutoShape 3"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3" name="AutoShape 5"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4" name="AutoShape 6"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5" name="AutoShape 7"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6" name="AutoShape 8"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7" name="AutoShape 9"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8" name="AutoShape 10"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9" name="AutoShape 11"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0" name="AutoShape 12"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1" name="AutoShape 13"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2" name="AutoShape 14"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3" name="AutoShape 15"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4" name="AutoShape 16"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5" name="AutoShape 17"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6" name="AutoShape 18"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7" name="AutoShape 19"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8" name="AutoShape 20"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9" name="AutoShape 21"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0" name="AutoShape 22"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1" name="AutoShape 23"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2" name="AutoShape 24"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3" name="AutoShape 25"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4" name="AutoShape 26"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5" name="AutoShape 27" descr="web"/>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6" name="AutoShape 28" descr="ml"/>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7" name="AutoShape 29"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8" name="AutoShape 30"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9" name="AutoShape 31"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0" name="AutoShape 32"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1" name="AutoShape 33"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2" name="AutoShape 34"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3" name="AutoShape 35"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4" name="AutoShape 36"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5" name="AutoShape 37"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6" name="AutoShape 38"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7" name="AutoShape 39"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8" name="AutoShape 40"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9" name="AutoShape 41"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0" name="AutoShape 42"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1" name="AutoShape 43"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2" name="AutoShape 44"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3" name="AutoShape 45"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290" name="Picture 2"/>
          <p:cNvPicPr>
            <a:picLocks noChangeAspect="1" noChangeArrowheads="1"/>
          </p:cNvPicPr>
          <p:nvPr/>
        </p:nvPicPr>
        <p:blipFill>
          <a:blip r:embed="rId3"/>
          <a:srcRect/>
          <a:stretch>
            <a:fillRect/>
          </a:stretch>
        </p:blipFill>
        <p:spPr bwMode="auto">
          <a:xfrm>
            <a:off x="2971800" y="3505200"/>
            <a:ext cx="2486025" cy="1009650"/>
          </a:xfrm>
          <a:prstGeom prst="rect">
            <a:avLst/>
          </a:prstGeom>
          <a:noFill/>
          <a:ln w="9525">
            <a:noFill/>
            <a:miter lim="800000"/>
            <a:headEnd/>
            <a:tailEnd/>
          </a:ln>
          <a:effectLst/>
        </p:spPr>
      </p:pic>
      <p:pic>
        <p:nvPicPr>
          <p:cNvPr id="12291" name="Picture 3"/>
          <p:cNvPicPr>
            <a:picLocks noChangeAspect="1" noChangeArrowheads="1"/>
          </p:cNvPicPr>
          <p:nvPr/>
        </p:nvPicPr>
        <p:blipFill>
          <a:blip r:embed="rId4"/>
          <a:srcRect/>
          <a:stretch>
            <a:fillRect/>
          </a:stretch>
        </p:blipFill>
        <p:spPr bwMode="auto">
          <a:xfrm>
            <a:off x="2286000" y="1295400"/>
            <a:ext cx="4225392" cy="188595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1095375"/>
          </a:xfrm>
          <a:prstGeom prst="rect">
            <a:avLst/>
          </a:prstGeom>
          <a:noFill/>
          <a:ln w="1270">
            <a:solidFill>
              <a:schemeClr val="tx1">
                <a:alpha val="99000"/>
              </a:schemeClr>
            </a:solidFill>
            <a:miter lim="800000"/>
            <a:headEnd/>
            <a:tailEnd/>
          </a:ln>
          <a:effectLst/>
        </p:spPr>
      </p:pic>
      <p:sp>
        <p:nvSpPr>
          <p:cNvPr id="7" name="TextBox 6"/>
          <p:cNvSpPr txBox="1"/>
          <p:nvPr/>
        </p:nvSpPr>
        <p:spPr>
          <a:xfrm>
            <a:off x="3429000" y="381000"/>
            <a:ext cx="2971800" cy="523220"/>
          </a:xfrm>
          <a:prstGeom prst="rect">
            <a:avLst/>
          </a:prstGeom>
          <a:noFill/>
        </p:spPr>
        <p:txBody>
          <a:bodyPr wrap="square" rtlCol="0">
            <a:spAutoFit/>
          </a:bodyPr>
          <a:lstStyle/>
          <a:p>
            <a:pPr algn="ctr" rtl="1"/>
            <a:r>
              <a:rPr lang="fa-IR" sz="2800" dirty="0" smtClean="0"/>
              <a:t>شبکه عصبی</a:t>
            </a:r>
          </a:p>
        </p:txBody>
      </p:sp>
      <p:sp>
        <p:nvSpPr>
          <p:cNvPr id="2049" name="AutoShape 1"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 name="AutoShape 2"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1" name="AutoShape 3"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3" name="AutoShape 5"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4" name="AutoShape 6"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5" name="AutoShape 7"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6" name="AutoShape 8"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7" name="AutoShape 9"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8" name="AutoShape 10"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9" name="AutoShape 11"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0" name="AutoShape 12"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1" name="AutoShape 13"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2" name="AutoShape 14"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3" name="AutoShape 15"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4" name="AutoShape 16"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5" name="AutoShape 17"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6" name="AutoShape 18"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7" name="AutoShape 19"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8" name="AutoShape 20"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9" name="AutoShape 21"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0" name="AutoShape 22"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1" name="AutoShape 23"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2" name="AutoShape 24"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3" name="AutoShape 25"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4" name="AutoShape 26"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5" name="AutoShape 27" descr="web"/>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6" name="AutoShape 28" descr="ml"/>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7" name="AutoShape 29"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8" name="AutoShape 30"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9" name="AutoShape 31"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0" name="AutoShape 32"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1" name="AutoShape 33"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2" name="AutoShape 34"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3" name="AutoShape 35"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4" name="AutoShape 36"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5" name="AutoShape 37"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6" name="AutoShape 38"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7" name="AutoShape 39"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8" name="AutoShape 40"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9" name="AutoShape 41"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0" name="AutoShape 42"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1" name="AutoShape 43"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2" name="AutoShape 44"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3" name="AutoShape 45"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9" name="Picture 4"/>
          <p:cNvPicPr>
            <a:picLocks noChangeAspect="1" noChangeArrowheads="1"/>
          </p:cNvPicPr>
          <p:nvPr/>
        </p:nvPicPr>
        <p:blipFill>
          <a:blip r:embed="rId3"/>
          <a:srcRect/>
          <a:stretch>
            <a:fillRect/>
          </a:stretch>
        </p:blipFill>
        <p:spPr>
          <a:xfrm>
            <a:off x="1447800" y="1143000"/>
            <a:ext cx="6419850" cy="2463800"/>
          </a:xfrm>
          <a:prstGeom prst="rect">
            <a:avLst/>
          </a:prstGeom>
          <a:noFill/>
          <a:ln/>
        </p:spPr>
      </p:pic>
      <p:pic>
        <p:nvPicPr>
          <p:cNvPr id="50" name="Picture 73" descr="Newsprint"/>
          <p:cNvPicPr>
            <a:picLocks noChangeAspect="1" noChangeArrowheads="1"/>
          </p:cNvPicPr>
          <p:nvPr/>
        </p:nvPicPr>
        <p:blipFill>
          <a:blip r:embed="rId4"/>
          <a:srcRect/>
          <a:stretch>
            <a:fillRect/>
          </a:stretch>
        </p:blipFill>
        <p:spPr>
          <a:xfrm>
            <a:off x="4800599" y="4419600"/>
            <a:ext cx="1219200" cy="406400"/>
          </a:xfrm>
          <a:prstGeom prst="rect">
            <a:avLst/>
          </a:prstGeom>
          <a:noFill/>
          <a:ln/>
        </p:spPr>
      </p:pic>
      <p:pic>
        <p:nvPicPr>
          <p:cNvPr id="51" name="Picture 79" descr="Newsprint"/>
          <p:cNvPicPr>
            <a:picLocks noChangeAspect="1" noChangeArrowheads="1"/>
          </p:cNvPicPr>
          <p:nvPr/>
        </p:nvPicPr>
        <p:blipFill>
          <a:blip r:embed="rId5"/>
          <a:srcRect/>
          <a:stretch>
            <a:fillRect/>
          </a:stretch>
        </p:blipFill>
        <p:spPr>
          <a:xfrm>
            <a:off x="2438400" y="3810000"/>
            <a:ext cx="1314320" cy="511175"/>
          </a:xfrm>
          <a:prstGeom prst="rect">
            <a:avLst/>
          </a:prstGeom>
          <a:noFill/>
          <a:ln/>
        </p:spPr>
      </p:pic>
      <p:sp>
        <p:nvSpPr>
          <p:cNvPr id="52" name="Rectangle 6" descr="Newsprint"/>
          <p:cNvSpPr>
            <a:spLocks noChangeArrowheads="1"/>
          </p:cNvSpPr>
          <p:nvPr/>
        </p:nvSpPr>
        <p:spPr bwMode="auto">
          <a:xfrm>
            <a:off x="1466850" y="1830388"/>
            <a:ext cx="363537" cy="1493837"/>
          </a:xfrm>
          <a:prstGeom prst="rect">
            <a:avLst/>
          </a:prstGeom>
          <a:blipFill dpi="0" rotWithShape="1">
            <a:blip r:embed="rId6"/>
            <a:srcRect/>
            <a:tile tx="0" ty="0" sx="100000" sy="100000" flip="none" algn="tl"/>
          </a:blipFill>
          <a:ln w="9525">
            <a:solidFill>
              <a:schemeClr val="tx1"/>
            </a:solidFill>
            <a:miter lim="800000"/>
            <a:headEnd/>
            <a:tailEnd/>
          </a:ln>
          <a:effectLst/>
        </p:spPr>
        <p:txBody>
          <a:bodyPr wrap="none" anchor="ctr"/>
          <a:lstStyle/>
          <a:p>
            <a:endParaRPr lang="en-US"/>
          </a:p>
        </p:txBody>
      </p:sp>
      <p:sp>
        <p:nvSpPr>
          <p:cNvPr id="53" name="Rectangle 9"/>
          <p:cNvSpPr>
            <a:spLocks noChangeArrowheads="1"/>
          </p:cNvSpPr>
          <p:nvPr/>
        </p:nvSpPr>
        <p:spPr bwMode="auto">
          <a:xfrm>
            <a:off x="2971800" y="2436813"/>
            <a:ext cx="246062" cy="217487"/>
          </a:xfrm>
          <a:prstGeom prst="rect">
            <a:avLst/>
          </a:prstGeom>
          <a:solidFill>
            <a:schemeClr val="accent2"/>
          </a:solidFill>
          <a:ln w="9525" algn="ctr">
            <a:solidFill>
              <a:schemeClr val="tx1"/>
            </a:solidFill>
            <a:miter lim="800000"/>
            <a:headEnd/>
            <a:tailEnd/>
          </a:ln>
          <a:effectLst/>
        </p:spPr>
        <p:txBody>
          <a:bodyPr wrap="none" anchor="ctr"/>
          <a:lstStyle/>
          <a:p>
            <a:endParaRPr lang="en-US"/>
          </a:p>
        </p:txBody>
      </p:sp>
      <p:sp>
        <p:nvSpPr>
          <p:cNvPr id="54" name="Rectangle 10"/>
          <p:cNvSpPr>
            <a:spLocks noChangeArrowheads="1"/>
          </p:cNvSpPr>
          <p:nvPr/>
        </p:nvSpPr>
        <p:spPr bwMode="auto">
          <a:xfrm>
            <a:off x="2978150" y="1865313"/>
            <a:ext cx="246062" cy="217487"/>
          </a:xfrm>
          <a:prstGeom prst="rect">
            <a:avLst/>
          </a:prstGeom>
          <a:solidFill>
            <a:schemeClr val="folHlink"/>
          </a:solidFill>
          <a:ln w="9525" algn="ctr">
            <a:solidFill>
              <a:schemeClr val="tx1"/>
            </a:solidFill>
            <a:miter lim="800000"/>
            <a:headEnd/>
            <a:tailEnd/>
          </a:ln>
          <a:effectLst/>
        </p:spPr>
        <p:txBody>
          <a:bodyPr wrap="none" anchor="ctr"/>
          <a:lstStyle/>
          <a:p>
            <a:endParaRPr lang="en-US"/>
          </a:p>
        </p:txBody>
      </p:sp>
      <p:sp>
        <p:nvSpPr>
          <p:cNvPr id="55" name="Rectangle 11"/>
          <p:cNvSpPr>
            <a:spLocks noChangeArrowheads="1"/>
          </p:cNvSpPr>
          <p:nvPr/>
        </p:nvSpPr>
        <p:spPr bwMode="auto">
          <a:xfrm>
            <a:off x="2998787" y="3074988"/>
            <a:ext cx="246063" cy="217487"/>
          </a:xfrm>
          <a:prstGeom prst="rect">
            <a:avLst/>
          </a:prstGeom>
          <a:solidFill>
            <a:schemeClr val="bg2"/>
          </a:solidFill>
          <a:ln w="9525" algn="ctr">
            <a:solidFill>
              <a:schemeClr val="tx1"/>
            </a:solidFill>
            <a:miter lim="800000"/>
            <a:headEnd/>
            <a:tailEnd/>
          </a:ln>
          <a:effectLst/>
        </p:spPr>
        <p:txBody>
          <a:bodyPr wrap="none" anchor="ctr"/>
          <a:lstStyle/>
          <a:p>
            <a:endParaRPr lang="en-US"/>
          </a:p>
        </p:txBody>
      </p:sp>
      <p:sp>
        <p:nvSpPr>
          <p:cNvPr id="56" name="Rectangle 14"/>
          <p:cNvSpPr>
            <a:spLocks noChangeArrowheads="1"/>
          </p:cNvSpPr>
          <p:nvPr/>
        </p:nvSpPr>
        <p:spPr bwMode="auto">
          <a:xfrm>
            <a:off x="3929062" y="2541588"/>
            <a:ext cx="246063" cy="217487"/>
          </a:xfrm>
          <a:prstGeom prst="rect">
            <a:avLst/>
          </a:prstGeom>
          <a:solidFill>
            <a:srgbClr val="FF3399"/>
          </a:solidFill>
          <a:ln w="9525" algn="ctr">
            <a:solidFill>
              <a:schemeClr val="tx1"/>
            </a:solidFill>
            <a:miter lim="800000"/>
            <a:headEnd/>
            <a:tailEnd/>
          </a:ln>
          <a:effectLst/>
        </p:spPr>
        <p:txBody>
          <a:bodyPr wrap="none" anchor="ctr"/>
          <a:lstStyle/>
          <a:p>
            <a:endParaRPr lang="en-US"/>
          </a:p>
        </p:txBody>
      </p:sp>
      <p:sp>
        <p:nvSpPr>
          <p:cNvPr id="57" name="Rectangle 16"/>
          <p:cNvSpPr>
            <a:spLocks noChangeArrowheads="1"/>
          </p:cNvSpPr>
          <p:nvPr/>
        </p:nvSpPr>
        <p:spPr bwMode="auto">
          <a:xfrm>
            <a:off x="5618162" y="2519363"/>
            <a:ext cx="246063" cy="217487"/>
          </a:xfrm>
          <a:prstGeom prst="rect">
            <a:avLst/>
          </a:prstGeom>
          <a:solidFill>
            <a:srgbClr val="003366"/>
          </a:solidFill>
          <a:ln w="9525" algn="ctr">
            <a:solidFill>
              <a:schemeClr val="tx1"/>
            </a:solidFill>
            <a:miter lim="800000"/>
            <a:headEnd/>
            <a:tailEnd/>
          </a:ln>
          <a:effectLst/>
        </p:spPr>
        <p:txBody>
          <a:bodyPr wrap="none" anchor="ctr"/>
          <a:lstStyle/>
          <a:p>
            <a:endParaRPr lang="en-US"/>
          </a:p>
        </p:txBody>
      </p:sp>
      <p:sp>
        <p:nvSpPr>
          <p:cNvPr id="58" name="Rectangle 17"/>
          <p:cNvSpPr>
            <a:spLocks noChangeArrowheads="1"/>
          </p:cNvSpPr>
          <p:nvPr/>
        </p:nvSpPr>
        <p:spPr bwMode="auto">
          <a:xfrm>
            <a:off x="3903662" y="1531938"/>
            <a:ext cx="246063" cy="217487"/>
          </a:xfrm>
          <a:prstGeom prst="rect">
            <a:avLst/>
          </a:prstGeom>
          <a:solidFill>
            <a:srgbClr val="0033CC"/>
          </a:solidFill>
          <a:ln w="9525" algn="ctr">
            <a:solidFill>
              <a:schemeClr val="tx1"/>
            </a:solidFill>
            <a:miter lim="800000"/>
            <a:headEnd/>
            <a:tailEnd/>
          </a:ln>
          <a:effectLst/>
        </p:spPr>
        <p:txBody>
          <a:bodyPr wrap="none" anchor="ctr"/>
          <a:lstStyle/>
          <a:p>
            <a:endParaRPr lang="en-US"/>
          </a:p>
        </p:txBody>
      </p:sp>
      <p:sp>
        <p:nvSpPr>
          <p:cNvPr id="59" name="Rectangle 18"/>
          <p:cNvSpPr>
            <a:spLocks noChangeArrowheads="1"/>
          </p:cNvSpPr>
          <p:nvPr/>
        </p:nvSpPr>
        <p:spPr bwMode="auto">
          <a:xfrm>
            <a:off x="6654800" y="2528888"/>
            <a:ext cx="246062" cy="217487"/>
          </a:xfrm>
          <a:prstGeom prst="rect">
            <a:avLst/>
          </a:prstGeom>
          <a:solidFill>
            <a:srgbClr val="CC9900"/>
          </a:solidFill>
          <a:ln w="9525" algn="ctr">
            <a:solidFill>
              <a:schemeClr val="tx1"/>
            </a:solidFill>
            <a:miter lim="800000"/>
            <a:headEnd/>
            <a:tailEnd/>
          </a:ln>
          <a:effectLst/>
        </p:spPr>
        <p:txBody>
          <a:bodyPr wrap="none" anchor="ctr"/>
          <a:lstStyle/>
          <a:p>
            <a:endParaRPr lang="en-US"/>
          </a:p>
        </p:txBody>
      </p:sp>
      <p:sp>
        <p:nvSpPr>
          <p:cNvPr id="60" name="Rectangle 19"/>
          <p:cNvSpPr>
            <a:spLocks noChangeArrowheads="1"/>
          </p:cNvSpPr>
          <p:nvPr/>
        </p:nvSpPr>
        <p:spPr bwMode="auto">
          <a:xfrm>
            <a:off x="6634162" y="2508250"/>
            <a:ext cx="246063" cy="217488"/>
          </a:xfrm>
          <a:prstGeom prst="rect">
            <a:avLst/>
          </a:prstGeom>
          <a:solidFill>
            <a:srgbClr val="996633"/>
          </a:solidFill>
          <a:ln w="9525" algn="ctr">
            <a:solidFill>
              <a:schemeClr val="tx1"/>
            </a:solidFill>
            <a:miter lim="800000"/>
            <a:headEnd/>
            <a:tailEnd/>
          </a:ln>
          <a:effectLst/>
        </p:spPr>
        <p:txBody>
          <a:bodyPr wrap="none" anchor="ctr"/>
          <a:lstStyle/>
          <a:p>
            <a:endParaRPr lang="en-US"/>
          </a:p>
        </p:txBody>
      </p:sp>
      <p:sp>
        <p:nvSpPr>
          <p:cNvPr id="61" name="Rectangle 20"/>
          <p:cNvSpPr>
            <a:spLocks noChangeArrowheads="1"/>
          </p:cNvSpPr>
          <p:nvPr/>
        </p:nvSpPr>
        <p:spPr bwMode="auto">
          <a:xfrm>
            <a:off x="6619875" y="2508250"/>
            <a:ext cx="246062" cy="217488"/>
          </a:xfrm>
          <a:prstGeom prst="rect">
            <a:avLst/>
          </a:prstGeom>
          <a:solidFill>
            <a:srgbClr val="996600"/>
          </a:solidFill>
          <a:ln w="9525" algn="ctr">
            <a:solidFill>
              <a:schemeClr val="tx1"/>
            </a:solidFill>
            <a:miter lim="800000"/>
            <a:headEnd/>
            <a:tailEnd/>
          </a:ln>
          <a:effectLst/>
        </p:spPr>
        <p:txBody>
          <a:bodyPr wrap="none" anchor="ctr"/>
          <a:lstStyle/>
          <a:p>
            <a:endParaRPr lang="en-US"/>
          </a:p>
        </p:txBody>
      </p:sp>
      <p:pic>
        <p:nvPicPr>
          <p:cNvPr id="63" name="Picture 42"/>
          <p:cNvPicPr>
            <a:picLocks noChangeAspect="1" noChangeArrowheads="1"/>
          </p:cNvPicPr>
          <p:nvPr/>
        </p:nvPicPr>
        <p:blipFill>
          <a:blip r:embed="rId7"/>
          <a:srcRect/>
          <a:stretch>
            <a:fillRect/>
          </a:stretch>
        </p:blipFill>
        <p:spPr bwMode="auto">
          <a:xfrm>
            <a:off x="4724399" y="3733800"/>
            <a:ext cx="1400412" cy="574675"/>
          </a:xfrm>
          <a:prstGeom prst="rect">
            <a:avLst/>
          </a:prstGeom>
          <a:noFill/>
          <a:ln w="9525">
            <a:noFill/>
            <a:miter lim="800000"/>
            <a:headEnd/>
            <a:tailEnd/>
          </a:ln>
          <a:effectLst/>
        </p:spPr>
      </p:pic>
      <p:pic>
        <p:nvPicPr>
          <p:cNvPr id="64" name="Picture 81" descr="Newsprint"/>
          <p:cNvPicPr>
            <a:picLocks noChangeAspect="1" noChangeArrowheads="1"/>
          </p:cNvPicPr>
          <p:nvPr/>
        </p:nvPicPr>
        <p:blipFill>
          <a:blip r:embed="rId8"/>
          <a:srcRect/>
          <a:stretch>
            <a:fillRect/>
          </a:stretch>
        </p:blipFill>
        <p:spPr>
          <a:xfrm>
            <a:off x="2362199" y="4419600"/>
            <a:ext cx="1692473" cy="533400"/>
          </a:xfrm>
          <a:prstGeom prst="rect">
            <a:avLst/>
          </a:prstGeom>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2.22222E-6 -2.13873E-6 L 0.13819 -0.00023 " pathEditMode="relative" rAng="0" ptsTypes="AA">
                                      <p:cBhvr>
                                        <p:cTn id="6" dur="2000" fill="hold"/>
                                        <p:tgtEl>
                                          <p:spTgt spid="52"/>
                                        </p:tgtEl>
                                        <p:attrNameLst>
                                          <p:attrName>ppt_x</p:attrName>
                                          <p:attrName>ppt_y</p:attrName>
                                        </p:attrNameLst>
                                      </p:cBhvr>
                                      <p:rCtr x="69" y="0"/>
                                    </p:animMotion>
                                  </p:childTnLst>
                                </p:cTn>
                              </p:par>
                            </p:childTnLst>
                          </p:cTn>
                        </p:par>
                        <p:par>
                          <p:cTn id="7" fill="hold">
                            <p:stCondLst>
                              <p:cond delay="2000"/>
                            </p:stCondLst>
                            <p:childTnLst>
                              <p:par>
                                <p:cTn id="8" presetID="10" presetClass="exit" presetSubtype="0" fill="hold" grpId="1" nodeType="afterEffect">
                                  <p:stCondLst>
                                    <p:cond delay="0"/>
                                  </p:stCondLst>
                                  <p:childTnLst>
                                    <p:animEffect transition="out" filter="fade">
                                      <p:cBhvr>
                                        <p:cTn id="9" dur="2000"/>
                                        <p:tgtEl>
                                          <p:spTgt spid="52"/>
                                        </p:tgtEl>
                                      </p:cBhvr>
                                    </p:animEffect>
                                    <p:set>
                                      <p:cBhvr>
                                        <p:cTn id="10" dur="1" fill="hold">
                                          <p:stCondLst>
                                            <p:cond delay="1999"/>
                                          </p:stCondLst>
                                        </p:cTn>
                                        <p:tgtEl>
                                          <p:spTgt spid="52"/>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fade">
                                      <p:cBhvr>
                                        <p:cTn id="13" dur="2000"/>
                                        <p:tgtEl>
                                          <p:spTgt spid="5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2000"/>
                                        <p:tgtEl>
                                          <p:spTgt spid="5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2000"/>
                                        <p:tgtEl>
                                          <p:spTgt spid="5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2000"/>
                                        <p:tgtEl>
                                          <p:spTgt spid="55"/>
                                        </p:tgtEl>
                                      </p:cBhvr>
                                    </p:animEffect>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1" nodeType="clickEffect">
                                  <p:stCondLst>
                                    <p:cond delay="0"/>
                                  </p:stCondLst>
                                  <p:childTnLst>
                                    <p:animMotion origin="layout" path="M -4.44444E-6 -2.71676E-6 L 0.10469 0.09318 " pathEditMode="relative" rAng="0" ptsTypes="AA">
                                      <p:cBhvr>
                                        <p:cTn id="26" dur="2000" fill="hold"/>
                                        <p:tgtEl>
                                          <p:spTgt spid="54"/>
                                        </p:tgtEl>
                                        <p:attrNameLst>
                                          <p:attrName>ppt_x</p:attrName>
                                          <p:attrName>ppt_y</p:attrName>
                                        </p:attrNameLst>
                                      </p:cBhvr>
                                      <p:rCtr x="52" y="46"/>
                                    </p:animMotion>
                                  </p:childTnLst>
                                </p:cTn>
                              </p:par>
                              <p:par>
                                <p:cTn id="27" presetID="0" presetClass="path" presetSubtype="0" accel="50000" decel="50000" fill="hold" grpId="1" nodeType="withEffect">
                                  <p:stCondLst>
                                    <p:cond delay="0"/>
                                  </p:stCondLst>
                                  <p:childTnLst>
                                    <p:animMotion origin="layout" path="M -3.05556E-6 -2.77457E-6 L 0.10764 0.01457 " pathEditMode="relative" rAng="0" ptsTypes="AA">
                                      <p:cBhvr>
                                        <p:cTn id="28" dur="2000" fill="hold"/>
                                        <p:tgtEl>
                                          <p:spTgt spid="53"/>
                                        </p:tgtEl>
                                        <p:attrNameLst>
                                          <p:attrName>ppt_x</p:attrName>
                                          <p:attrName>ppt_y</p:attrName>
                                        </p:attrNameLst>
                                      </p:cBhvr>
                                      <p:rCtr x="54" y="7"/>
                                    </p:animMotion>
                                  </p:childTnLst>
                                </p:cTn>
                              </p:par>
                              <p:par>
                                <p:cTn id="29" presetID="0" presetClass="path" presetSubtype="0" accel="50000" decel="50000" fill="hold" grpId="1" nodeType="withEffect">
                                  <p:stCondLst>
                                    <p:cond delay="0"/>
                                  </p:stCondLst>
                                  <p:childTnLst>
                                    <p:animMotion origin="layout" path="M 0.00504 -0.00162 L 0.00348 0.14173 " pathEditMode="relative" rAng="0" ptsTypes="AA">
                                      <p:cBhvr>
                                        <p:cTn id="30" dur="2000" fill="hold"/>
                                        <p:tgtEl>
                                          <p:spTgt spid="58"/>
                                        </p:tgtEl>
                                        <p:attrNameLst>
                                          <p:attrName>ppt_x</p:attrName>
                                          <p:attrName>ppt_y</p:attrName>
                                        </p:attrNameLst>
                                      </p:cBhvr>
                                      <p:rCtr x="-1" y="72"/>
                                    </p:animMotion>
                                  </p:childTnLst>
                                </p:cTn>
                              </p:par>
                              <p:par>
                                <p:cTn id="31" presetID="0" presetClass="path" presetSubtype="0" accel="50000" decel="50000" fill="hold" grpId="1" nodeType="withEffect">
                                  <p:stCondLst>
                                    <p:cond delay="0"/>
                                  </p:stCondLst>
                                  <p:childTnLst>
                                    <p:animMotion origin="layout" path="M 3.61111E-6 3.23699E-6 L 0.10486 -0.08232 " pathEditMode="relative" rAng="0" ptsTypes="AA">
                                      <p:cBhvr>
                                        <p:cTn id="32" dur="2000" fill="hold"/>
                                        <p:tgtEl>
                                          <p:spTgt spid="55"/>
                                        </p:tgtEl>
                                        <p:attrNameLst>
                                          <p:attrName>ppt_x</p:attrName>
                                          <p:attrName>ppt_y</p:attrName>
                                        </p:attrNameLst>
                                      </p:cBhvr>
                                      <p:rCtr x="52" y="-41"/>
                                    </p:animMotion>
                                  </p:childTnLst>
                                </p:cTn>
                              </p:par>
                            </p:childTnLst>
                          </p:cTn>
                        </p:par>
                        <p:par>
                          <p:cTn id="33" fill="hold">
                            <p:stCondLst>
                              <p:cond delay="2000"/>
                            </p:stCondLst>
                            <p:childTnLst>
                              <p:par>
                                <p:cTn id="34" presetID="10" presetClass="exit" presetSubtype="0" fill="hold" grpId="2" nodeType="afterEffect">
                                  <p:stCondLst>
                                    <p:cond delay="0"/>
                                  </p:stCondLst>
                                  <p:childTnLst>
                                    <p:animEffect transition="out" filter="fade">
                                      <p:cBhvr>
                                        <p:cTn id="35" dur="2000"/>
                                        <p:tgtEl>
                                          <p:spTgt spid="54"/>
                                        </p:tgtEl>
                                      </p:cBhvr>
                                    </p:animEffect>
                                    <p:set>
                                      <p:cBhvr>
                                        <p:cTn id="36" dur="1" fill="hold">
                                          <p:stCondLst>
                                            <p:cond delay="1999"/>
                                          </p:stCondLst>
                                        </p:cTn>
                                        <p:tgtEl>
                                          <p:spTgt spid="54"/>
                                        </p:tgtEl>
                                        <p:attrNameLst>
                                          <p:attrName>style.visibility</p:attrName>
                                        </p:attrNameLst>
                                      </p:cBhvr>
                                      <p:to>
                                        <p:strVal val="hidden"/>
                                      </p:to>
                                    </p:set>
                                  </p:childTnLst>
                                </p:cTn>
                              </p:par>
                              <p:par>
                                <p:cTn id="37" presetID="10" presetClass="exit" presetSubtype="0" fill="hold" grpId="2" nodeType="withEffect">
                                  <p:stCondLst>
                                    <p:cond delay="0"/>
                                  </p:stCondLst>
                                  <p:childTnLst>
                                    <p:animEffect transition="out" filter="fade">
                                      <p:cBhvr>
                                        <p:cTn id="38" dur="2000"/>
                                        <p:tgtEl>
                                          <p:spTgt spid="53"/>
                                        </p:tgtEl>
                                      </p:cBhvr>
                                    </p:animEffect>
                                    <p:set>
                                      <p:cBhvr>
                                        <p:cTn id="39" dur="1" fill="hold">
                                          <p:stCondLst>
                                            <p:cond delay="1999"/>
                                          </p:stCondLst>
                                        </p:cTn>
                                        <p:tgtEl>
                                          <p:spTgt spid="53"/>
                                        </p:tgtEl>
                                        <p:attrNameLst>
                                          <p:attrName>style.visibility</p:attrName>
                                        </p:attrNameLst>
                                      </p:cBhvr>
                                      <p:to>
                                        <p:strVal val="hidden"/>
                                      </p:to>
                                    </p:set>
                                  </p:childTnLst>
                                </p:cTn>
                              </p:par>
                              <p:par>
                                <p:cTn id="40" presetID="10" presetClass="exit" presetSubtype="0" fill="hold" grpId="2" nodeType="withEffect">
                                  <p:stCondLst>
                                    <p:cond delay="0"/>
                                  </p:stCondLst>
                                  <p:childTnLst>
                                    <p:animEffect transition="out" filter="fade">
                                      <p:cBhvr>
                                        <p:cTn id="41" dur="2000"/>
                                        <p:tgtEl>
                                          <p:spTgt spid="55"/>
                                        </p:tgtEl>
                                      </p:cBhvr>
                                    </p:animEffect>
                                    <p:set>
                                      <p:cBhvr>
                                        <p:cTn id="42" dur="1" fill="hold">
                                          <p:stCondLst>
                                            <p:cond delay="1999"/>
                                          </p:stCondLst>
                                        </p:cTn>
                                        <p:tgtEl>
                                          <p:spTgt spid="55"/>
                                        </p:tgtEl>
                                        <p:attrNameLst>
                                          <p:attrName>style.visibility</p:attrName>
                                        </p:attrNameLst>
                                      </p:cBhvr>
                                      <p:to>
                                        <p:strVal val="hidden"/>
                                      </p:to>
                                    </p:set>
                                  </p:childTnLst>
                                </p:cTn>
                              </p:par>
                              <p:par>
                                <p:cTn id="43" presetID="10" presetClass="exit" presetSubtype="0" fill="hold" grpId="2" nodeType="withEffect">
                                  <p:stCondLst>
                                    <p:cond delay="0"/>
                                  </p:stCondLst>
                                  <p:childTnLst>
                                    <p:animEffect transition="out" filter="fade">
                                      <p:cBhvr>
                                        <p:cTn id="44" dur="2000"/>
                                        <p:tgtEl>
                                          <p:spTgt spid="58"/>
                                        </p:tgtEl>
                                      </p:cBhvr>
                                    </p:animEffect>
                                    <p:set>
                                      <p:cBhvr>
                                        <p:cTn id="45" dur="1" fill="hold">
                                          <p:stCondLst>
                                            <p:cond delay="1999"/>
                                          </p:stCondLst>
                                        </p:cTn>
                                        <p:tgtEl>
                                          <p:spTgt spid="58"/>
                                        </p:tgtEl>
                                        <p:attrNameLst>
                                          <p:attrName>style.visibility</p:attrName>
                                        </p:attrNameLst>
                                      </p:cBhvr>
                                      <p:to>
                                        <p:strVal val="hidden"/>
                                      </p:to>
                                    </p:set>
                                  </p:childTnLst>
                                </p:cTn>
                              </p:par>
                              <p:par>
                                <p:cTn id="46" presetID="10" presetClass="entr" presetSubtype="0" fill="hold" grpId="0" nodeType="withEffect">
                                  <p:stCondLst>
                                    <p:cond delay="0"/>
                                  </p:stCondLst>
                                  <p:childTnLst>
                                    <p:set>
                                      <p:cBhvr>
                                        <p:cTn id="47" dur="1" fill="hold">
                                          <p:stCondLst>
                                            <p:cond delay="0"/>
                                          </p:stCondLst>
                                        </p:cTn>
                                        <p:tgtEl>
                                          <p:spTgt spid="56"/>
                                        </p:tgtEl>
                                        <p:attrNameLst>
                                          <p:attrName>style.visibility</p:attrName>
                                        </p:attrNameLst>
                                      </p:cBhvr>
                                      <p:to>
                                        <p:strVal val="visible"/>
                                      </p:to>
                                    </p:set>
                                    <p:animEffect transition="in" filter="fade">
                                      <p:cBhvr>
                                        <p:cTn id="48" dur="2000"/>
                                        <p:tgtEl>
                                          <p:spTgt spid="56"/>
                                        </p:tgtEl>
                                      </p:cBhvr>
                                    </p:animEffect>
                                  </p:childTnLst>
                                </p:cTn>
                              </p:par>
                            </p:childTnLst>
                          </p:cTn>
                        </p:par>
                      </p:childTnLst>
                    </p:cTn>
                  </p:par>
                  <p:par>
                    <p:cTn id="49" fill="hold">
                      <p:stCondLst>
                        <p:cond delay="indefinite"/>
                      </p:stCondLst>
                      <p:childTnLst>
                        <p:par>
                          <p:cTn id="50" fill="hold">
                            <p:stCondLst>
                              <p:cond delay="0"/>
                            </p:stCondLst>
                            <p:childTnLst>
                              <p:par>
                                <p:cTn id="51" presetID="0" presetClass="path" presetSubtype="0" accel="50000" decel="50000" fill="hold" grpId="1" nodeType="clickEffect">
                                  <p:stCondLst>
                                    <p:cond delay="0"/>
                                  </p:stCondLst>
                                  <p:childTnLst>
                                    <p:animMotion origin="layout" path="M 0.0007 -0.00532 L 0.18802 -0.0074 " pathEditMode="relative" rAng="0" ptsTypes="AA">
                                      <p:cBhvr>
                                        <p:cTn id="52" dur="2000" fill="hold"/>
                                        <p:tgtEl>
                                          <p:spTgt spid="56"/>
                                        </p:tgtEl>
                                        <p:attrNameLst>
                                          <p:attrName>ppt_x</p:attrName>
                                          <p:attrName>ppt_y</p:attrName>
                                        </p:attrNameLst>
                                      </p:cBhvr>
                                      <p:rCtr x="94" y="-1"/>
                                    </p:animMotion>
                                  </p:childTnLst>
                                </p:cTn>
                              </p:par>
                            </p:childTnLst>
                          </p:cTn>
                        </p:par>
                        <p:par>
                          <p:cTn id="53" fill="hold">
                            <p:stCondLst>
                              <p:cond delay="2000"/>
                            </p:stCondLst>
                            <p:childTnLst>
                              <p:par>
                                <p:cTn id="54" presetID="10" presetClass="entr" presetSubtype="0"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2000"/>
                                        <p:tgtEl>
                                          <p:spTgt spid="57"/>
                                        </p:tgtEl>
                                      </p:cBhvr>
                                    </p:animEffect>
                                  </p:childTnLst>
                                </p:cTn>
                              </p:par>
                              <p:par>
                                <p:cTn id="57" presetID="10" presetClass="exit" presetSubtype="0" fill="hold" grpId="2" nodeType="withEffect">
                                  <p:stCondLst>
                                    <p:cond delay="0"/>
                                  </p:stCondLst>
                                  <p:childTnLst>
                                    <p:animEffect transition="out" filter="fade">
                                      <p:cBhvr>
                                        <p:cTn id="58" dur="2000"/>
                                        <p:tgtEl>
                                          <p:spTgt spid="56"/>
                                        </p:tgtEl>
                                      </p:cBhvr>
                                    </p:animEffect>
                                    <p:set>
                                      <p:cBhvr>
                                        <p:cTn id="59" dur="1" fill="hold">
                                          <p:stCondLst>
                                            <p:cond delay="1999"/>
                                          </p:stCondLst>
                                        </p:cTn>
                                        <p:tgtEl>
                                          <p:spTgt spid="56"/>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0" presetClass="path" presetSubtype="0" accel="50000" decel="50000" fill="hold" grpId="1" nodeType="clickEffect">
                                  <p:stCondLst>
                                    <p:cond delay="0"/>
                                  </p:stCondLst>
                                  <p:childTnLst>
                                    <p:animMotion origin="layout" path="M -2.5E-6 8.20809E-6 L 0.11441 8.20809E-6 " pathEditMode="relative" ptsTypes="AA">
                                      <p:cBhvr>
                                        <p:cTn id="63" dur="2000" fill="hold"/>
                                        <p:tgtEl>
                                          <p:spTgt spid="57"/>
                                        </p:tgtEl>
                                        <p:attrNameLst>
                                          <p:attrName>ppt_x</p:attrName>
                                          <p:attrName>ppt_y</p:attrName>
                                        </p:attrNameLst>
                                      </p:cBhvr>
                                    </p:animMotion>
                                  </p:childTnLst>
                                </p:cTn>
                              </p:par>
                            </p:childTnLst>
                          </p:cTn>
                        </p:par>
                        <p:par>
                          <p:cTn id="64" fill="hold">
                            <p:stCondLst>
                              <p:cond delay="2000"/>
                            </p:stCondLst>
                            <p:childTnLst>
                              <p:par>
                                <p:cTn id="65" presetID="10" presetClass="exit" presetSubtype="0" fill="hold" grpId="2" nodeType="afterEffect">
                                  <p:stCondLst>
                                    <p:cond delay="0"/>
                                  </p:stCondLst>
                                  <p:childTnLst>
                                    <p:animEffect transition="out" filter="fade">
                                      <p:cBhvr>
                                        <p:cTn id="66" dur="2000"/>
                                        <p:tgtEl>
                                          <p:spTgt spid="57"/>
                                        </p:tgtEl>
                                      </p:cBhvr>
                                    </p:animEffect>
                                    <p:set>
                                      <p:cBhvr>
                                        <p:cTn id="67" dur="1" fill="hold">
                                          <p:stCondLst>
                                            <p:cond delay="1999"/>
                                          </p:stCondLst>
                                        </p:cTn>
                                        <p:tgtEl>
                                          <p:spTgt spid="57"/>
                                        </p:tgtEl>
                                        <p:attrNameLst>
                                          <p:attrName>style.visibility</p:attrName>
                                        </p:attrNameLst>
                                      </p:cBhvr>
                                      <p:to>
                                        <p:strVal val="hidden"/>
                                      </p:to>
                                    </p:set>
                                  </p:childTnLst>
                                </p:cTn>
                              </p:par>
                              <p:par>
                                <p:cTn id="68" presetID="10" presetClass="entr" presetSubtype="0" fill="hold" grpId="0" nodeType="with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fade">
                                      <p:cBhvr>
                                        <p:cTn id="70" dur="2000"/>
                                        <p:tgtEl>
                                          <p:spTgt spid="61"/>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2000"/>
                                        <p:tgtEl>
                                          <p:spTgt spid="5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fade">
                                      <p:cBhvr>
                                        <p:cTn id="76" dur="2000"/>
                                        <p:tgtEl>
                                          <p:spTgt spid="60"/>
                                        </p:tgtEl>
                                      </p:cBhvr>
                                    </p:animEffect>
                                  </p:childTnLst>
                                </p:cTn>
                              </p:par>
                            </p:childTnLst>
                          </p:cTn>
                        </p:par>
                        <p:par>
                          <p:cTn id="77" fill="hold">
                            <p:stCondLst>
                              <p:cond delay="4000"/>
                            </p:stCondLst>
                            <p:childTnLst>
                              <p:par>
                                <p:cTn id="78" presetID="0" presetClass="path" presetSubtype="0" accel="50000" decel="50000" fill="hold" grpId="1" nodeType="afterEffect">
                                  <p:stCondLst>
                                    <p:cond delay="0"/>
                                  </p:stCondLst>
                                  <p:childTnLst>
                                    <p:animMotion origin="layout" path="M -0.00052 0.00069 L 0.07725 -0.07954 " pathEditMode="relative" rAng="0" ptsTypes="AA">
                                      <p:cBhvr>
                                        <p:cTn id="79" dur="2000" fill="hold"/>
                                        <p:tgtEl>
                                          <p:spTgt spid="59"/>
                                        </p:tgtEl>
                                        <p:attrNameLst>
                                          <p:attrName>ppt_x</p:attrName>
                                          <p:attrName>ppt_y</p:attrName>
                                        </p:attrNameLst>
                                      </p:cBhvr>
                                      <p:rCtr x="39" y="-40"/>
                                    </p:animMotion>
                                  </p:childTnLst>
                                </p:cTn>
                              </p:par>
                              <p:par>
                                <p:cTn id="80" presetID="0" presetClass="path" presetSubtype="0" accel="50000" decel="50000" fill="hold" grpId="1" nodeType="withEffect">
                                  <p:stCondLst>
                                    <p:cond delay="0"/>
                                  </p:stCondLst>
                                  <p:childTnLst>
                                    <p:animMotion origin="layout" path="M 3.05556E-6 -3.75723E-6 L 0.08732 -3.75723E-6 " pathEditMode="relative" rAng="0" ptsTypes="AA">
                                      <p:cBhvr>
                                        <p:cTn id="81" dur="2000" fill="hold"/>
                                        <p:tgtEl>
                                          <p:spTgt spid="60"/>
                                        </p:tgtEl>
                                        <p:attrNameLst>
                                          <p:attrName>ppt_x</p:attrName>
                                          <p:attrName>ppt_y</p:attrName>
                                        </p:attrNameLst>
                                      </p:cBhvr>
                                      <p:rCtr x="44" y="0"/>
                                    </p:animMotion>
                                  </p:childTnLst>
                                </p:cTn>
                              </p:par>
                              <p:par>
                                <p:cTn id="82" presetID="0" presetClass="path" presetSubtype="0" accel="50000" decel="50000" fill="hold" grpId="1" nodeType="withEffect">
                                  <p:stCondLst>
                                    <p:cond delay="0"/>
                                  </p:stCondLst>
                                  <p:childTnLst>
                                    <p:animMotion origin="layout" path="M 0.0033 0.0037 L 0.08264 0.08185 " pathEditMode="relative" rAng="0" ptsTypes="AA">
                                      <p:cBhvr>
                                        <p:cTn id="83" dur="2000" fill="hold"/>
                                        <p:tgtEl>
                                          <p:spTgt spid="61"/>
                                        </p:tgtEl>
                                        <p:attrNameLst>
                                          <p:attrName>ppt_x</p:attrName>
                                          <p:attrName>ppt_y</p:attrName>
                                        </p:attrNameLst>
                                      </p:cBhvr>
                                      <p:rCtr x="40" y="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53" grpId="0" animBg="1"/>
      <p:bldP spid="53" grpId="1" animBg="1"/>
      <p:bldP spid="53" grpId="2" animBg="1"/>
      <p:bldP spid="54" grpId="0" animBg="1"/>
      <p:bldP spid="54" grpId="1" animBg="1"/>
      <p:bldP spid="54" grpId="2" animBg="1"/>
      <p:bldP spid="55" grpId="0" animBg="1"/>
      <p:bldP spid="55" grpId="1" animBg="1"/>
      <p:bldP spid="55" grpId="2" animBg="1"/>
      <p:bldP spid="56" grpId="0" animBg="1"/>
      <p:bldP spid="56" grpId="1" animBg="1"/>
      <p:bldP spid="56" grpId="2" animBg="1"/>
      <p:bldP spid="57" grpId="0" animBg="1"/>
      <p:bldP spid="57" grpId="1" animBg="1"/>
      <p:bldP spid="57" grpId="2" animBg="1"/>
      <p:bldP spid="58" grpId="0" animBg="1"/>
      <p:bldP spid="58" grpId="1" animBg="1"/>
      <p:bldP spid="58" grpId="2" animBg="1"/>
      <p:bldP spid="59" grpId="0" animBg="1"/>
      <p:bldP spid="59" grpId="1" animBg="1"/>
      <p:bldP spid="60" grpId="0" animBg="1"/>
      <p:bldP spid="60" grpId="1" animBg="1"/>
      <p:bldP spid="61" grpId="0" animBg="1"/>
      <p:bldP spid="61"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1095375"/>
          </a:xfrm>
          <a:prstGeom prst="rect">
            <a:avLst/>
          </a:prstGeom>
          <a:noFill/>
          <a:ln w="1270">
            <a:solidFill>
              <a:schemeClr val="tx1">
                <a:alpha val="99000"/>
              </a:schemeClr>
            </a:solidFill>
            <a:miter lim="800000"/>
            <a:headEnd/>
            <a:tailEnd/>
          </a:ln>
          <a:effectLst/>
        </p:spPr>
      </p:pic>
      <p:sp>
        <p:nvSpPr>
          <p:cNvPr id="7" name="TextBox 6"/>
          <p:cNvSpPr txBox="1"/>
          <p:nvPr/>
        </p:nvSpPr>
        <p:spPr>
          <a:xfrm>
            <a:off x="3429000" y="381000"/>
            <a:ext cx="2971800" cy="523220"/>
          </a:xfrm>
          <a:prstGeom prst="rect">
            <a:avLst/>
          </a:prstGeom>
          <a:noFill/>
        </p:spPr>
        <p:txBody>
          <a:bodyPr wrap="square" rtlCol="0">
            <a:spAutoFit/>
          </a:bodyPr>
          <a:lstStyle/>
          <a:p>
            <a:pPr algn="ctr" rtl="1"/>
            <a:r>
              <a:rPr lang="fa-IR" sz="2800" dirty="0" smtClean="0"/>
              <a:t>شبکه عصبی</a:t>
            </a:r>
          </a:p>
        </p:txBody>
      </p:sp>
      <p:sp>
        <p:nvSpPr>
          <p:cNvPr id="2049" name="AutoShape 1"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 name="AutoShape 2"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1" name="AutoShape 3"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3" name="AutoShape 5"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4" name="AutoShape 6"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5" name="AutoShape 7"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6" name="AutoShape 8"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7" name="AutoShape 9"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8" name="AutoShape 10"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9" name="AutoShape 11"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0" name="AutoShape 12"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1" name="AutoShape 13"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2" name="AutoShape 14"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3" name="AutoShape 15"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4" name="AutoShape 16"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5" name="AutoShape 17"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6" name="AutoShape 18"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7" name="AutoShape 19"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8" name="AutoShape 20"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9" name="AutoShape 21"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0" name="AutoShape 22"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1" name="AutoShape 23"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2" name="AutoShape 24"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3" name="AutoShape 25"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4" name="AutoShape 26"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5" name="AutoShape 27" descr="web"/>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6" name="AutoShape 28" descr="ml"/>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7" name="AutoShape 29"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8" name="AutoShape 30"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9" name="AutoShape 31"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0" name="AutoShape 32"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1" name="AutoShape 33"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2" name="AutoShape 34"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3" name="AutoShape 35"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4" name="AutoShape 36"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5" name="AutoShape 37"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6" name="AutoShape 38"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7" name="AutoShape 39"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8" name="AutoShape 40"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9" name="AutoShape 41"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0" name="AutoShape 42"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1" name="AutoShape 43"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2" name="AutoShape 44"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3" name="AutoShape 45"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1986" name="Picture 2"/>
          <p:cNvPicPr>
            <a:picLocks noChangeAspect="1" noChangeArrowheads="1"/>
          </p:cNvPicPr>
          <p:nvPr/>
        </p:nvPicPr>
        <p:blipFill>
          <a:blip r:embed="rId3"/>
          <a:srcRect/>
          <a:stretch>
            <a:fillRect/>
          </a:stretch>
        </p:blipFill>
        <p:spPr bwMode="auto">
          <a:xfrm>
            <a:off x="1155192" y="1295401"/>
            <a:ext cx="790669" cy="1143000"/>
          </a:xfrm>
          <a:prstGeom prst="rect">
            <a:avLst/>
          </a:prstGeom>
          <a:noFill/>
          <a:ln w="9525">
            <a:noFill/>
            <a:miter lim="800000"/>
            <a:headEnd/>
            <a:tailEnd/>
          </a:ln>
          <a:effectLst/>
        </p:spPr>
      </p:pic>
      <p:pic>
        <p:nvPicPr>
          <p:cNvPr id="41987" name="Picture 3"/>
          <p:cNvPicPr>
            <a:picLocks noChangeAspect="1" noChangeArrowheads="1"/>
          </p:cNvPicPr>
          <p:nvPr/>
        </p:nvPicPr>
        <p:blipFill>
          <a:blip r:embed="rId4"/>
          <a:srcRect/>
          <a:stretch>
            <a:fillRect/>
          </a:stretch>
        </p:blipFill>
        <p:spPr bwMode="auto">
          <a:xfrm>
            <a:off x="2566416" y="1295400"/>
            <a:ext cx="762000" cy="1129095"/>
          </a:xfrm>
          <a:prstGeom prst="rect">
            <a:avLst/>
          </a:prstGeom>
          <a:noFill/>
          <a:ln w="9525">
            <a:noFill/>
            <a:miter lim="800000"/>
            <a:headEnd/>
            <a:tailEnd/>
          </a:ln>
          <a:effectLst/>
        </p:spPr>
      </p:pic>
      <p:pic>
        <p:nvPicPr>
          <p:cNvPr id="41988" name="Picture 4"/>
          <p:cNvPicPr>
            <a:picLocks noChangeAspect="1" noChangeArrowheads="1"/>
          </p:cNvPicPr>
          <p:nvPr/>
        </p:nvPicPr>
        <p:blipFill>
          <a:blip r:embed="rId5"/>
          <a:srcRect/>
          <a:stretch>
            <a:fillRect/>
          </a:stretch>
        </p:blipFill>
        <p:spPr bwMode="auto">
          <a:xfrm>
            <a:off x="4126992" y="1325880"/>
            <a:ext cx="771384" cy="1143000"/>
          </a:xfrm>
          <a:prstGeom prst="rect">
            <a:avLst/>
          </a:prstGeom>
          <a:noFill/>
          <a:ln w="9525">
            <a:noFill/>
            <a:miter lim="800000"/>
            <a:headEnd/>
            <a:tailEnd/>
          </a:ln>
          <a:effectLst/>
        </p:spPr>
      </p:pic>
      <p:pic>
        <p:nvPicPr>
          <p:cNvPr id="67" name="Picture 79" descr="Newsprint"/>
          <p:cNvPicPr>
            <a:picLocks noChangeAspect="1" noChangeArrowheads="1"/>
          </p:cNvPicPr>
          <p:nvPr/>
        </p:nvPicPr>
        <p:blipFill>
          <a:blip r:embed="rId6"/>
          <a:srcRect/>
          <a:stretch>
            <a:fillRect/>
          </a:stretch>
        </p:blipFill>
        <p:spPr>
          <a:xfrm>
            <a:off x="7315200" y="1371600"/>
            <a:ext cx="1314320" cy="511175"/>
          </a:xfrm>
          <a:prstGeom prst="rect">
            <a:avLst/>
          </a:prstGeom>
          <a:noFill/>
          <a:ln/>
        </p:spPr>
      </p:pic>
      <p:graphicFrame>
        <p:nvGraphicFramePr>
          <p:cNvPr id="68" name="Table 67"/>
          <p:cNvGraphicFramePr>
            <a:graphicFrameLocks noGrp="1"/>
          </p:cNvGraphicFramePr>
          <p:nvPr/>
        </p:nvGraphicFramePr>
        <p:xfrm>
          <a:off x="1078992" y="2819400"/>
          <a:ext cx="990600" cy="1280160"/>
        </p:xfrm>
        <a:graphic>
          <a:graphicData uri="http://schemas.openxmlformats.org/drawingml/2006/table">
            <a:tbl>
              <a:tblPr firstRow="1" bandRow="1">
                <a:tableStyleId>{5C22544A-7EE6-4342-B048-85BDC9FD1C3A}</a:tableStyleId>
              </a:tblPr>
              <a:tblGrid>
                <a:gridCol w="247650"/>
                <a:gridCol w="247650"/>
                <a:gridCol w="247650"/>
                <a:gridCol w="247650"/>
              </a:tblGrid>
              <a:tr h="179493">
                <a:tc>
                  <a:txBody>
                    <a:bodyPr/>
                    <a:lstStyle/>
                    <a:p>
                      <a:r>
                        <a:rPr lang="en-US" sz="800" dirty="0" smtClean="0"/>
                        <a:t>1</a:t>
                      </a:r>
                      <a:endParaRPr lang="en-US" sz="800" dirty="0"/>
                    </a:p>
                  </a:txBody>
                  <a:tcPr/>
                </a:tc>
                <a:tc>
                  <a:txBody>
                    <a:bodyPr/>
                    <a:lstStyle/>
                    <a:p>
                      <a:r>
                        <a:rPr lang="en-US" sz="800" dirty="0" smtClean="0"/>
                        <a:t>1</a:t>
                      </a:r>
                      <a:endParaRPr lang="en-US" sz="800" dirty="0"/>
                    </a:p>
                  </a:txBody>
                  <a:tcPr/>
                </a:tc>
                <a:tc>
                  <a:txBody>
                    <a:bodyPr/>
                    <a:lstStyle/>
                    <a:p>
                      <a:r>
                        <a:rPr lang="en-US" sz="800" dirty="0" smtClean="0"/>
                        <a:t>1</a:t>
                      </a:r>
                      <a:endParaRPr lang="en-US" sz="800" dirty="0"/>
                    </a:p>
                  </a:txBody>
                  <a:tcPr/>
                </a:tc>
                <a:tc>
                  <a:txBody>
                    <a:bodyPr/>
                    <a:lstStyle/>
                    <a:p>
                      <a:r>
                        <a:rPr lang="en-US" sz="800" dirty="0" smtClean="0"/>
                        <a:t>1</a:t>
                      </a:r>
                      <a:endParaRPr lang="en-US" sz="800" dirty="0"/>
                    </a:p>
                  </a:txBody>
                  <a:tcPr/>
                </a:tc>
              </a:tr>
              <a:tr h="179493">
                <a:tc>
                  <a:txBody>
                    <a:bodyPr/>
                    <a:lstStyle/>
                    <a:p>
                      <a:r>
                        <a:rPr lang="en-US" sz="800" dirty="0" smtClean="0"/>
                        <a:t>1</a:t>
                      </a:r>
                      <a:endParaRPr lang="en-US" sz="800" dirty="0"/>
                    </a:p>
                  </a:txBody>
                  <a:tcPr/>
                </a:tc>
                <a:tc>
                  <a:txBody>
                    <a:bodyPr/>
                    <a:lstStyle/>
                    <a:p>
                      <a:r>
                        <a:rPr lang="en-US" sz="800" dirty="0" smtClean="0"/>
                        <a:t>0</a:t>
                      </a:r>
                      <a:endParaRPr lang="en-US" sz="800" dirty="0"/>
                    </a:p>
                  </a:txBody>
                  <a:tcPr/>
                </a:tc>
                <a:tc>
                  <a:txBody>
                    <a:bodyPr/>
                    <a:lstStyle/>
                    <a:p>
                      <a:r>
                        <a:rPr lang="en-US" sz="800" dirty="0" smtClean="0"/>
                        <a:t>0</a:t>
                      </a:r>
                      <a:endParaRPr lang="en-US" sz="800" dirty="0"/>
                    </a:p>
                  </a:txBody>
                  <a:tcPr/>
                </a:tc>
                <a:tc>
                  <a:txBody>
                    <a:bodyPr/>
                    <a:lstStyle/>
                    <a:p>
                      <a:r>
                        <a:rPr lang="en-US" sz="800" dirty="0" smtClean="0"/>
                        <a:t>0</a:t>
                      </a:r>
                      <a:endParaRPr lang="en-US" sz="800" dirty="0"/>
                    </a:p>
                  </a:txBody>
                  <a:tcPr/>
                </a:tc>
              </a:tr>
              <a:tr h="179493">
                <a:tc>
                  <a:txBody>
                    <a:bodyPr/>
                    <a:lstStyle/>
                    <a:p>
                      <a:r>
                        <a:rPr lang="en-US" sz="800" dirty="0" smtClean="0"/>
                        <a:t>1</a:t>
                      </a:r>
                      <a:endParaRPr lang="en-US" sz="800" dirty="0"/>
                    </a:p>
                  </a:txBody>
                  <a:tcPr/>
                </a:tc>
                <a:tc>
                  <a:txBody>
                    <a:bodyPr/>
                    <a:lstStyle/>
                    <a:p>
                      <a:r>
                        <a:rPr lang="en-US" sz="800" dirty="0" smtClean="0"/>
                        <a:t>1</a:t>
                      </a:r>
                      <a:endParaRPr lang="en-US" sz="800" dirty="0"/>
                    </a:p>
                  </a:txBody>
                  <a:tcPr/>
                </a:tc>
                <a:tc>
                  <a:txBody>
                    <a:bodyPr/>
                    <a:lstStyle/>
                    <a:p>
                      <a:r>
                        <a:rPr lang="en-US" sz="800" dirty="0" smtClean="0"/>
                        <a:t>1</a:t>
                      </a:r>
                      <a:endParaRPr lang="en-US" sz="800" dirty="0"/>
                    </a:p>
                  </a:txBody>
                  <a:tcPr/>
                </a:tc>
                <a:tc>
                  <a:txBody>
                    <a:bodyPr/>
                    <a:lstStyle/>
                    <a:p>
                      <a:r>
                        <a:rPr lang="en-US" sz="800" dirty="0" smtClean="0"/>
                        <a:t>1</a:t>
                      </a:r>
                      <a:endParaRPr lang="en-US" sz="800" dirty="0"/>
                    </a:p>
                  </a:txBody>
                  <a:tcPr/>
                </a:tc>
              </a:tr>
              <a:tr h="179493">
                <a:tc>
                  <a:txBody>
                    <a:bodyPr/>
                    <a:lstStyle/>
                    <a:p>
                      <a:r>
                        <a:rPr lang="en-US" sz="800" dirty="0" smtClean="0"/>
                        <a:t>1</a:t>
                      </a:r>
                      <a:endParaRPr lang="en-US" sz="800" dirty="0"/>
                    </a:p>
                  </a:txBody>
                  <a:tcPr/>
                </a:tc>
                <a:tc>
                  <a:txBody>
                    <a:bodyPr/>
                    <a:lstStyle/>
                    <a:p>
                      <a:r>
                        <a:rPr lang="en-US" sz="800" dirty="0" smtClean="0"/>
                        <a:t>0</a:t>
                      </a:r>
                      <a:endParaRPr lang="en-US" sz="800" dirty="0"/>
                    </a:p>
                  </a:txBody>
                  <a:tcPr/>
                </a:tc>
                <a:tc>
                  <a:txBody>
                    <a:bodyPr/>
                    <a:lstStyle/>
                    <a:p>
                      <a:r>
                        <a:rPr lang="en-US" sz="800" dirty="0" smtClean="0"/>
                        <a:t>0</a:t>
                      </a:r>
                      <a:endParaRPr lang="en-US" sz="800" dirty="0"/>
                    </a:p>
                  </a:txBody>
                  <a:tcPr/>
                </a:tc>
                <a:tc>
                  <a:txBody>
                    <a:bodyPr/>
                    <a:lstStyle/>
                    <a:p>
                      <a:r>
                        <a:rPr lang="en-US" sz="800" dirty="0" smtClean="0"/>
                        <a:t>0</a:t>
                      </a:r>
                      <a:endParaRPr lang="en-US" sz="800" dirty="0"/>
                    </a:p>
                  </a:txBody>
                  <a:tcPr/>
                </a:tc>
              </a:tr>
              <a:tr h="179493">
                <a:tc>
                  <a:txBody>
                    <a:bodyPr/>
                    <a:lstStyle/>
                    <a:p>
                      <a:r>
                        <a:rPr lang="en-US" sz="800" dirty="0" smtClean="0"/>
                        <a:t>1</a:t>
                      </a:r>
                      <a:endParaRPr lang="en-US" sz="800" dirty="0"/>
                    </a:p>
                  </a:txBody>
                  <a:tcPr/>
                </a:tc>
                <a:tc>
                  <a:txBody>
                    <a:bodyPr/>
                    <a:lstStyle/>
                    <a:p>
                      <a:r>
                        <a:rPr lang="en-US" sz="800" dirty="0" smtClean="0"/>
                        <a:t>0</a:t>
                      </a:r>
                      <a:endParaRPr lang="en-US" sz="800" dirty="0"/>
                    </a:p>
                  </a:txBody>
                  <a:tcPr/>
                </a:tc>
                <a:tc>
                  <a:txBody>
                    <a:bodyPr/>
                    <a:lstStyle/>
                    <a:p>
                      <a:r>
                        <a:rPr lang="en-US" sz="800" dirty="0" smtClean="0"/>
                        <a:t>0</a:t>
                      </a:r>
                      <a:endParaRPr lang="en-US" sz="800" dirty="0"/>
                    </a:p>
                  </a:txBody>
                  <a:tcPr/>
                </a:tc>
                <a:tc>
                  <a:txBody>
                    <a:bodyPr/>
                    <a:lstStyle/>
                    <a:p>
                      <a:r>
                        <a:rPr lang="en-US" sz="800" dirty="0" smtClean="0"/>
                        <a:t>0</a:t>
                      </a:r>
                      <a:endParaRPr lang="en-US" sz="800" dirty="0"/>
                    </a:p>
                  </a:txBody>
                  <a:tcPr/>
                </a:tc>
              </a:tr>
              <a:tr h="179493">
                <a:tc>
                  <a:txBody>
                    <a:bodyPr/>
                    <a:lstStyle/>
                    <a:p>
                      <a:r>
                        <a:rPr lang="en-US" sz="800" dirty="0" smtClean="0"/>
                        <a:t>1</a:t>
                      </a:r>
                      <a:endParaRPr lang="en-US" sz="800" dirty="0"/>
                    </a:p>
                  </a:txBody>
                  <a:tcPr/>
                </a:tc>
                <a:tc>
                  <a:txBody>
                    <a:bodyPr/>
                    <a:lstStyle/>
                    <a:p>
                      <a:r>
                        <a:rPr lang="en-US" sz="800" dirty="0" smtClean="0"/>
                        <a:t>1</a:t>
                      </a:r>
                      <a:endParaRPr lang="en-US" sz="800" dirty="0"/>
                    </a:p>
                  </a:txBody>
                  <a:tcPr/>
                </a:tc>
                <a:tc>
                  <a:txBody>
                    <a:bodyPr/>
                    <a:lstStyle/>
                    <a:p>
                      <a:r>
                        <a:rPr lang="en-US" sz="800" dirty="0" smtClean="0"/>
                        <a:t>1</a:t>
                      </a:r>
                      <a:endParaRPr lang="en-US" sz="800" dirty="0"/>
                    </a:p>
                  </a:txBody>
                  <a:tcPr/>
                </a:tc>
                <a:tc>
                  <a:txBody>
                    <a:bodyPr/>
                    <a:lstStyle/>
                    <a:p>
                      <a:r>
                        <a:rPr lang="en-US" sz="800" dirty="0" smtClean="0"/>
                        <a:t>1</a:t>
                      </a:r>
                      <a:endParaRPr lang="en-US" sz="800" dirty="0"/>
                    </a:p>
                  </a:txBody>
                  <a:tcPr/>
                </a:tc>
              </a:tr>
            </a:tbl>
          </a:graphicData>
        </a:graphic>
      </p:graphicFrame>
      <p:graphicFrame>
        <p:nvGraphicFramePr>
          <p:cNvPr id="69" name="Table 68"/>
          <p:cNvGraphicFramePr>
            <a:graphicFrameLocks noGrp="1"/>
          </p:cNvGraphicFramePr>
          <p:nvPr/>
        </p:nvGraphicFramePr>
        <p:xfrm>
          <a:off x="2450592" y="2819400"/>
          <a:ext cx="990600" cy="1280160"/>
        </p:xfrm>
        <a:graphic>
          <a:graphicData uri="http://schemas.openxmlformats.org/drawingml/2006/table">
            <a:tbl>
              <a:tblPr firstRow="1" bandRow="1">
                <a:tableStyleId>{5C22544A-7EE6-4342-B048-85BDC9FD1C3A}</a:tableStyleId>
              </a:tblPr>
              <a:tblGrid>
                <a:gridCol w="247650"/>
                <a:gridCol w="247650"/>
                <a:gridCol w="247650"/>
                <a:gridCol w="247650"/>
              </a:tblGrid>
              <a:tr h="179493">
                <a:tc>
                  <a:txBody>
                    <a:bodyPr/>
                    <a:lstStyle/>
                    <a:p>
                      <a:r>
                        <a:rPr lang="en-US" sz="800" dirty="0" smtClean="0"/>
                        <a:t>1</a:t>
                      </a:r>
                      <a:endParaRPr lang="en-US" sz="800" dirty="0"/>
                    </a:p>
                  </a:txBody>
                  <a:tcPr/>
                </a:tc>
                <a:tc>
                  <a:txBody>
                    <a:bodyPr/>
                    <a:lstStyle/>
                    <a:p>
                      <a:r>
                        <a:rPr lang="en-US" sz="800" dirty="0" smtClean="0"/>
                        <a:t>1</a:t>
                      </a:r>
                      <a:endParaRPr lang="en-US" sz="800" dirty="0"/>
                    </a:p>
                  </a:txBody>
                  <a:tcPr/>
                </a:tc>
                <a:tc>
                  <a:txBody>
                    <a:bodyPr/>
                    <a:lstStyle/>
                    <a:p>
                      <a:r>
                        <a:rPr lang="en-US" sz="800" dirty="0" smtClean="0"/>
                        <a:t>1</a:t>
                      </a:r>
                      <a:endParaRPr lang="en-US" sz="800" dirty="0"/>
                    </a:p>
                  </a:txBody>
                  <a:tcPr/>
                </a:tc>
                <a:tc>
                  <a:txBody>
                    <a:bodyPr/>
                    <a:lstStyle/>
                    <a:p>
                      <a:r>
                        <a:rPr lang="en-US" sz="800" dirty="0" smtClean="0"/>
                        <a:t>1</a:t>
                      </a:r>
                      <a:endParaRPr lang="en-US" sz="800" dirty="0"/>
                    </a:p>
                  </a:txBody>
                  <a:tcPr/>
                </a:tc>
              </a:tr>
              <a:tr h="179493">
                <a:tc>
                  <a:txBody>
                    <a:bodyPr/>
                    <a:lstStyle/>
                    <a:p>
                      <a:r>
                        <a:rPr lang="en-US" sz="800" dirty="0" smtClean="0"/>
                        <a:t>1</a:t>
                      </a:r>
                      <a:endParaRPr lang="en-US" sz="800" dirty="0"/>
                    </a:p>
                  </a:txBody>
                  <a:tcPr/>
                </a:tc>
                <a:tc>
                  <a:txBody>
                    <a:bodyPr/>
                    <a:lstStyle/>
                    <a:p>
                      <a:r>
                        <a:rPr lang="en-US" sz="800" dirty="0" smtClean="0"/>
                        <a:t>0</a:t>
                      </a:r>
                      <a:endParaRPr lang="en-US" sz="800" dirty="0"/>
                    </a:p>
                  </a:txBody>
                  <a:tcPr/>
                </a:tc>
                <a:tc>
                  <a:txBody>
                    <a:bodyPr/>
                    <a:lstStyle/>
                    <a:p>
                      <a:r>
                        <a:rPr lang="en-US" sz="800" dirty="0" smtClean="0"/>
                        <a:t>0</a:t>
                      </a:r>
                      <a:endParaRPr lang="en-US" sz="800" dirty="0"/>
                    </a:p>
                  </a:txBody>
                  <a:tcPr/>
                </a:tc>
                <a:tc>
                  <a:txBody>
                    <a:bodyPr/>
                    <a:lstStyle/>
                    <a:p>
                      <a:r>
                        <a:rPr lang="en-US" sz="800" dirty="0" smtClean="0"/>
                        <a:t>0</a:t>
                      </a:r>
                      <a:endParaRPr lang="en-US" sz="800" dirty="0"/>
                    </a:p>
                  </a:txBody>
                  <a:tcPr/>
                </a:tc>
              </a:tr>
              <a:tr h="179493">
                <a:tc>
                  <a:txBody>
                    <a:bodyPr/>
                    <a:lstStyle/>
                    <a:p>
                      <a:r>
                        <a:rPr lang="en-US" sz="800" dirty="0" smtClean="0"/>
                        <a:t>1</a:t>
                      </a:r>
                      <a:endParaRPr lang="en-US" sz="800" dirty="0"/>
                    </a:p>
                  </a:txBody>
                  <a:tcPr/>
                </a:tc>
                <a:tc>
                  <a:txBody>
                    <a:bodyPr/>
                    <a:lstStyle/>
                    <a:p>
                      <a:r>
                        <a:rPr lang="en-US" sz="800" dirty="0" smtClean="0"/>
                        <a:t>0</a:t>
                      </a:r>
                      <a:endParaRPr lang="en-US" sz="800" dirty="0"/>
                    </a:p>
                  </a:txBody>
                  <a:tcPr/>
                </a:tc>
                <a:tc>
                  <a:txBody>
                    <a:bodyPr/>
                    <a:lstStyle/>
                    <a:p>
                      <a:r>
                        <a:rPr lang="en-US" sz="800" dirty="0" smtClean="0"/>
                        <a:t>0</a:t>
                      </a:r>
                      <a:endParaRPr lang="en-US" sz="800" dirty="0"/>
                    </a:p>
                  </a:txBody>
                  <a:tcPr/>
                </a:tc>
                <a:tc>
                  <a:txBody>
                    <a:bodyPr/>
                    <a:lstStyle/>
                    <a:p>
                      <a:r>
                        <a:rPr lang="en-US" sz="800" dirty="0" smtClean="0"/>
                        <a:t>0</a:t>
                      </a:r>
                      <a:endParaRPr lang="en-US" sz="800" dirty="0"/>
                    </a:p>
                  </a:txBody>
                  <a:tcPr/>
                </a:tc>
              </a:tr>
              <a:tr h="179493">
                <a:tc>
                  <a:txBody>
                    <a:bodyPr/>
                    <a:lstStyle/>
                    <a:p>
                      <a:r>
                        <a:rPr lang="en-US" sz="800" dirty="0" smtClean="0"/>
                        <a:t>1</a:t>
                      </a:r>
                      <a:endParaRPr lang="en-US" sz="800" dirty="0"/>
                    </a:p>
                  </a:txBody>
                  <a:tcPr/>
                </a:tc>
                <a:tc>
                  <a:txBody>
                    <a:bodyPr/>
                    <a:lstStyle/>
                    <a:p>
                      <a:r>
                        <a:rPr lang="en-US" sz="800" dirty="0" smtClean="0"/>
                        <a:t>1</a:t>
                      </a:r>
                      <a:endParaRPr lang="en-US" sz="800" dirty="0"/>
                    </a:p>
                  </a:txBody>
                  <a:tcPr/>
                </a:tc>
                <a:tc>
                  <a:txBody>
                    <a:bodyPr/>
                    <a:lstStyle/>
                    <a:p>
                      <a:r>
                        <a:rPr lang="en-US" sz="800" dirty="0" smtClean="0"/>
                        <a:t>1</a:t>
                      </a:r>
                      <a:endParaRPr lang="en-US" sz="800" dirty="0"/>
                    </a:p>
                  </a:txBody>
                  <a:tcPr/>
                </a:tc>
                <a:tc>
                  <a:txBody>
                    <a:bodyPr/>
                    <a:lstStyle/>
                    <a:p>
                      <a:r>
                        <a:rPr lang="en-US" sz="800" dirty="0" smtClean="0"/>
                        <a:t>1</a:t>
                      </a:r>
                      <a:endParaRPr lang="en-US" sz="800" dirty="0"/>
                    </a:p>
                  </a:txBody>
                  <a:tcPr/>
                </a:tc>
              </a:tr>
              <a:tr h="179493">
                <a:tc>
                  <a:txBody>
                    <a:bodyPr/>
                    <a:lstStyle/>
                    <a:p>
                      <a:r>
                        <a:rPr lang="en-US" sz="800" dirty="0" smtClean="0"/>
                        <a:t>1</a:t>
                      </a:r>
                      <a:endParaRPr lang="en-US" sz="800" dirty="0"/>
                    </a:p>
                  </a:txBody>
                  <a:tcPr/>
                </a:tc>
                <a:tc>
                  <a:txBody>
                    <a:bodyPr/>
                    <a:lstStyle/>
                    <a:p>
                      <a:r>
                        <a:rPr lang="en-US" sz="800" dirty="0" smtClean="0"/>
                        <a:t>0</a:t>
                      </a:r>
                      <a:endParaRPr lang="en-US" sz="800" dirty="0"/>
                    </a:p>
                  </a:txBody>
                  <a:tcPr/>
                </a:tc>
                <a:tc>
                  <a:txBody>
                    <a:bodyPr/>
                    <a:lstStyle/>
                    <a:p>
                      <a:r>
                        <a:rPr lang="en-US" sz="800" dirty="0" smtClean="0"/>
                        <a:t>0</a:t>
                      </a:r>
                      <a:endParaRPr lang="en-US" sz="800" dirty="0"/>
                    </a:p>
                  </a:txBody>
                  <a:tcPr/>
                </a:tc>
                <a:tc>
                  <a:txBody>
                    <a:bodyPr/>
                    <a:lstStyle/>
                    <a:p>
                      <a:r>
                        <a:rPr lang="en-US" sz="800" dirty="0" smtClean="0"/>
                        <a:t>0</a:t>
                      </a:r>
                      <a:endParaRPr lang="en-US" sz="800" dirty="0"/>
                    </a:p>
                  </a:txBody>
                  <a:tcPr/>
                </a:tc>
              </a:tr>
              <a:tr h="179493">
                <a:tc>
                  <a:txBody>
                    <a:bodyPr/>
                    <a:lstStyle/>
                    <a:p>
                      <a:r>
                        <a:rPr lang="en-US" sz="800" dirty="0" smtClean="0"/>
                        <a:t>1</a:t>
                      </a:r>
                      <a:endParaRPr lang="en-US" sz="800" dirty="0"/>
                    </a:p>
                  </a:txBody>
                  <a:tcPr/>
                </a:tc>
                <a:tc>
                  <a:txBody>
                    <a:bodyPr/>
                    <a:lstStyle/>
                    <a:p>
                      <a:r>
                        <a:rPr lang="en-US" sz="800" dirty="0" smtClean="0"/>
                        <a:t>1</a:t>
                      </a:r>
                      <a:endParaRPr lang="en-US" sz="800" dirty="0"/>
                    </a:p>
                  </a:txBody>
                  <a:tcPr/>
                </a:tc>
                <a:tc>
                  <a:txBody>
                    <a:bodyPr/>
                    <a:lstStyle/>
                    <a:p>
                      <a:r>
                        <a:rPr lang="en-US" sz="800" dirty="0" smtClean="0"/>
                        <a:t>1</a:t>
                      </a:r>
                      <a:endParaRPr lang="en-US" sz="800" dirty="0"/>
                    </a:p>
                  </a:txBody>
                  <a:tcPr/>
                </a:tc>
                <a:tc>
                  <a:txBody>
                    <a:bodyPr/>
                    <a:lstStyle/>
                    <a:p>
                      <a:r>
                        <a:rPr lang="en-US" sz="800" dirty="0" smtClean="0"/>
                        <a:t>1</a:t>
                      </a:r>
                      <a:endParaRPr lang="en-US" sz="800" dirty="0"/>
                    </a:p>
                  </a:txBody>
                  <a:tcPr/>
                </a:tc>
              </a:tr>
            </a:tbl>
          </a:graphicData>
        </a:graphic>
      </p:graphicFrame>
      <p:graphicFrame>
        <p:nvGraphicFramePr>
          <p:cNvPr id="70" name="Table 69"/>
          <p:cNvGraphicFramePr>
            <a:graphicFrameLocks noGrp="1"/>
          </p:cNvGraphicFramePr>
          <p:nvPr/>
        </p:nvGraphicFramePr>
        <p:xfrm>
          <a:off x="3974592" y="2819400"/>
          <a:ext cx="990600" cy="1280160"/>
        </p:xfrm>
        <a:graphic>
          <a:graphicData uri="http://schemas.openxmlformats.org/drawingml/2006/table">
            <a:tbl>
              <a:tblPr firstRow="1" bandRow="1">
                <a:tableStyleId>{5C22544A-7EE6-4342-B048-85BDC9FD1C3A}</a:tableStyleId>
              </a:tblPr>
              <a:tblGrid>
                <a:gridCol w="247650"/>
                <a:gridCol w="247650"/>
                <a:gridCol w="247650"/>
                <a:gridCol w="247650"/>
              </a:tblGrid>
              <a:tr h="179493">
                <a:tc>
                  <a:txBody>
                    <a:bodyPr/>
                    <a:lstStyle/>
                    <a:p>
                      <a:r>
                        <a:rPr lang="en-US" sz="800" dirty="0" smtClean="0"/>
                        <a:t>1</a:t>
                      </a:r>
                      <a:endParaRPr lang="en-US" sz="800" dirty="0"/>
                    </a:p>
                  </a:txBody>
                  <a:tcPr/>
                </a:tc>
                <a:tc>
                  <a:txBody>
                    <a:bodyPr/>
                    <a:lstStyle/>
                    <a:p>
                      <a:r>
                        <a:rPr lang="en-US" sz="800" dirty="0" smtClean="0"/>
                        <a:t>1</a:t>
                      </a:r>
                      <a:endParaRPr lang="en-US" sz="800" dirty="0"/>
                    </a:p>
                  </a:txBody>
                  <a:tcPr/>
                </a:tc>
                <a:tc>
                  <a:txBody>
                    <a:bodyPr/>
                    <a:lstStyle/>
                    <a:p>
                      <a:r>
                        <a:rPr lang="en-US" sz="800" dirty="0" smtClean="0"/>
                        <a:t>1</a:t>
                      </a:r>
                      <a:endParaRPr lang="en-US" sz="800" dirty="0"/>
                    </a:p>
                  </a:txBody>
                  <a:tcPr/>
                </a:tc>
                <a:tc>
                  <a:txBody>
                    <a:bodyPr/>
                    <a:lstStyle/>
                    <a:p>
                      <a:r>
                        <a:rPr lang="en-US" sz="800" dirty="0" smtClean="0"/>
                        <a:t>1</a:t>
                      </a:r>
                      <a:endParaRPr lang="en-US" sz="800" dirty="0"/>
                    </a:p>
                  </a:txBody>
                  <a:tcPr/>
                </a:tc>
              </a:tr>
              <a:tr h="179493">
                <a:tc>
                  <a:txBody>
                    <a:bodyPr/>
                    <a:lstStyle/>
                    <a:p>
                      <a:r>
                        <a:rPr lang="en-US" sz="800" dirty="0" smtClean="0"/>
                        <a:t>1</a:t>
                      </a:r>
                      <a:endParaRPr lang="en-US" sz="800" dirty="0"/>
                    </a:p>
                  </a:txBody>
                  <a:tcPr/>
                </a:tc>
                <a:tc>
                  <a:txBody>
                    <a:bodyPr/>
                    <a:lstStyle/>
                    <a:p>
                      <a:r>
                        <a:rPr lang="en-US" sz="800" dirty="0" smtClean="0"/>
                        <a:t>0</a:t>
                      </a:r>
                      <a:endParaRPr lang="en-US" sz="800" dirty="0"/>
                    </a:p>
                  </a:txBody>
                  <a:tcPr/>
                </a:tc>
                <a:tc>
                  <a:txBody>
                    <a:bodyPr/>
                    <a:lstStyle/>
                    <a:p>
                      <a:r>
                        <a:rPr lang="en-US" sz="800" dirty="0" smtClean="0"/>
                        <a:t>0</a:t>
                      </a:r>
                      <a:endParaRPr lang="en-US" sz="800" dirty="0"/>
                    </a:p>
                  </a:txBody>
                  <a:tcPr/>
                </a:tc>
                <a:tc>
                  <a:txBody>
                    <a:bodyPr/>
                    <a:lstStyle/>
                    <a:p>
                      <a:r>
                        <a:rPr lang="en-US" sz="800" dirty="0" smtClean="0"/>
                        <a:t>0</a:t>
                      </a:r>
                      <a:endParaRPr lang="en-US" sz="800" dirty="0"/>
                    </a:p>
                  </a:txBody>
                  <a:tcPr/>
                </a:tc>
              </a:tr>
              <a:tr h="179493">
                <a:tc>
                  <a:txBody>
                    <a:bodyPr/>
                    <a:lstStyle/>
                    <a:p>
                      <a:r>
                        <a:rPr lang="en-US" sz="800" dirty="0" smtClean="0"/>
                        <a:t>1</a:t>
                      </a:r>
                      <a:endParaRPr lang="en-US" sz="800" dirty="0"/>
                    </a:p>
                  </a:txBody>
                  <a:tcPr/>
                </a:tc>
                <a:tc>
                  <a:txBody>
                    <a:bodyPr/>
                    <a:lstStyle/>
                    <a:p>
                      <a:r>
                        <a:rPr lang="en-US" sz="800" dirty="0" smtClean="0"/>
                        <a:t>1</a:t>
                      </a:r>
                      <a:endParaRPr lang="en-US" sz="800" dirty="0"/>
                    </a:p>
                  </a:txBody>
                  <a:tcPr/>
                </a:tc>
                <a:tc>
                  <a:txBody>
                    <a:bodyPr/>
                    <a:lstStyle/>
                    <a:p>
                      <a:r>
                        <a:rPr lang="en-US" sz="800" dirty="0" smtClean="0"/>
                        <a:t>1</a:t>
                      </a:r>
                      <a:endParaRPr lang="en-US" sz="800" dirty="0"/>
                    </a:p>
                  </a:txBody>
                  <a:tcPr/>
                </a:tc>
                <a:tc>
                  <a:txBody>
                    <a:bodyPr/>
                    <a:lstStyle/>
                    <a:p>
                      <a:r>
                        <a:rPr lang="en-US" sz="800" dirty="0" smtClean="0"/>
                        <a:t>0</a:t>
                      </a:r>
                      <a:endParaRPr lang="en-US" sz="800" dirty="0"/>
                    </a:p>
                  </a:txBody>
                  <a:tcPr/>
                </a:tc>
              </a:tr>
              <a:tr h="179493">
                <a:tc>
                  <a:txBody>
                    <a:bodyPr/>
                    <a:lstStyle/>
                    <a:p>
                      <a:r>
                        <a:rPr lang="en-US" sz="800" dirty="0" smtClean="0"/>
                        <a:t>1</a:t>
                      </a:r>
                      <a:endParaRPr lang="en-US" sz="800" dirty="0"/>
                    </a:p>
                  </a:txBody>
                  <a:tcPr/>
                </a:tc>
                <a:tc>
                  <a:txBody>
                    <a:bodyPr/>
                    <a:lstStyle/>
                    <a:p>
                      <a:r>
                        <a:rPr lang="en-US" sz="800" dirty="0" smtClean="0"/>
                        <a:t>0</a:t>
                      </a:r>
                      <a:endParaRPr lang="en-US" sz="800" dirty="0"/>
                    </a:p>
                  </a:txBody>
                  <a:tcPr/>
                </a:tc>
                <a:tc>
                  <a:txBody>
                    <a:bodyPr/>
                    <a:lstStyle/>
                    <a:p>
                      <a:r>
                        <a:rPr lang="en-US" sz="800" dirty="0" smtClean="0"/>
                        <a:t>0</a:t>
                      </a:r>
                      <a:endParaRPr lang="en-US" sz="800" dirty="0"/>
                    </a:p>
                  </a:txBody>
                  <a:tcPr/>
                </a:tc>
                <a:tc>
                  <a:txBody>
                    <a:bodyPr/>
                    <a:lstStyle/>
                    <a:p>
                      <a:r>
                        <a:rPr lang="en-US" sz="800" dirty="0" smtClean="0"/>
                        <a:t>0</a:t>
                      </a:r>
                      <a:endParaRPr lang="en-US" sz="800" dirty="0"/>
                    </a:p>
                  </a:txBody>
                  <a:tcPr/>
                </a:tc>
              </a:tr>
              <a:tr h="179493">
                <a:tc>
                  <a:txBody>
                    <a:bodyPr/>
                    <a:lstStyle/>
                    <a:p>
                      <a:r>
                        <a:rPr lang="en-US" sz="800" dirty="0" smtClean="0"/>
                        <a:t>1</a:t>
                      </a:r>
                      <a:endParaRPr lang="en-US" sz="800" dirty="0"/>
                    </a:p>
                  </a:txBody>
                  <a:tcPr/>
                </a:tc>
                <a:tc>
                  <a:txBody>
                    <a:bodyPr/>
                    <a:lstStyle/>
                    <a:p>
                      <a:r>
                        <a:rPr lang="en-US" sz="800" dirty="0" smtClean="0"/>
                        <a:t>0</a:t>
                      </a:r>
                      <a:endParaRPr lang="en-US" sz="800" dirty="0"/>
                    </a:p>
                  </a:txBody>
                  <a:tcPr/>
                </a:tc>
                <a:tc>
                  <a:txBody>
                    <a:bodyPr/>
                    <a:lstStyle/>
                    <a:p>
                      <a:r>
                        <a:rPr lang="en-US" sz="800" dirty="0" smtClean="0"/>
                        <a:t>0</a:t>
                      </a:r>
                      <a:endParaRPr lang="en-US" sz="800" dirty="0"/>
                    </a:p>
                  </a:txBody>
                  <a:tcPr/>
                </a:tc>
                <a:tc>
                  <a:txBody>
                    <a:bodyPr/>
                    <a:lstStyle/>
                    <a:p>
                      <a:r>
                        <a:rPr lang="en-US" sz="800" dirty="0" smtClean="0"/>
                        <a:t>0</a:t>
                      </a:r>
                      <a:endParaRPr lang="en-US" sz="800" dirty="0"/>
                    </a:p>
                  </a:txBody>
                  <a:tcPr/>
                </a:tc>
              </a:tr>
              <a:tr h="179493">
                <a:tc>
                  <a:txBody>
                    <a:bodyPr/>
                    <a:lstStyle/>
                    <a:p>
                      <a:r>
                        <a:rPr lang="en-US" sz="800" dirty="0" smtClean="0"/>
                        <a:t>1</a:t>
                      </a:r>
                      <a:endParaRPr lang="en-US" sz="800" dirty="0"/>
                    </a:p>
                  </a:txBody>
                  <a:tcPr/>
                </a:tc>
                <a:tc>
                  <a:txBody>
                    <a:bodyPr/>
                    <a:lstStyle/>
                    <a:p>
                      <a:r>
                        <a:rPr lang="en-US" sz="800" dirty="0" smtClean="0"/>
                        <a:t>1</a:t>
                      </a:r>
                      <a:endParaRPr lang="en-US" sz="800" dirty="0"/>
                    </a:p>
                  </a:txBody>
                  <a:tcPr/>
                </a:tc>
                <a:tc>
                  <a:txBody>
                    <a:bodyPr/>
                    <a:lstStyle/>
                    <a:p>
                      <a:r>
                        <a:rPr lang="en-US" sz="800" dirty="0" smtClean="0"/>
                        <a:t>1</a:t>
                      </a:r>
                      <a:endParaRPr lang="en-US" sz="800" dirty="0"/>
                    </a:p>
                  </a:txBody>
                  <a:tcPr/>
                </a:tc>
                <a:tc>
                  <a:txBody>
                    <a:bodyPr/>
                    <a:lstStyle/>
                    <a:p>
                      <a:r>
                        <a:rPr lang="en-US" sz="800" dirty="0" smtClean="0"/>
                        <a:t>1</a:t>
                      </a:r>
                      <a:endParaRPr lang="en-US" sz="800" dirty="0"/>
                    </a:p>
                  </a:txBody>
                  <a:tcPr/>
                </a:tc>
              </a:tr>
            </a:tbl>
          </a:graphicData>
        </a:graphic>
      </p:graphicFrame>
      <p:pic>
        <p:nvPicPr>
          <p:cNvPr id="41989" name="Picture 5"/>
          <p:cNvPicPr>
            <a:picLocks noChangeAspect="1" noChangeArrowheads="1"/>
          </p:cNvPicPr>
          <p:nvPr/>
        </p:nvPicPr>
        <p:blipFill>
          <a:blip r:embed="rId7"/>
          <a:srcRect/>
          <a:stretch>
            <a:fillRect/>
          </a:stretch>
        </p:blipFill>
        <p:spPr bwMode="auto">
          <a:xfrm>
            <a:off x="5635752" y="1295400"/>
            <a:ext cx="771384" cy="1143000"/>
          </a:xfrm>
          <a:prstGeom prst="rect">
            <a:avLst/>
          </a:prstGeom>
          <a:noFill/>
          <a:ln w="9525">
            <a:noFill/>
            <a:miter lim="800000"/>
            <a:headEnd/>
            <a:tailEnd/>
          </a:ln>
          <a:effectLst/>
        </p:spPr>
      </p:pic>
      <p:graphicFrame>
        <p:nvGraphicFramePr>
          <p:cNvPr id="72" name="Table 71"/>
          <p:cNvGraphicFramePr>
            <a:graphicFrameLocks noGrp="1"/>
          </p:cNvGraphicFramePr>
          <p:nvPr/>
        </p:nvGraphicFramePr>
        <p:xfrm>
          <a:off x="5547360" y="2819400"/>
          <a:ext cx="990600" cy="1280160"/>
        </p:xfrm>
        <a:graphic>
          <a:graphicData uri="http://schemas.openxmlformats.org/drawingml/2006/table">
            <a:tbl>
              <a:tblPr firstRow="1" bandRow="1">
                <a:tableStyleId>{5C22544A-7EE6-4342-B048-85BDC9FD1C3A}</a:tableStyleId>
              </a:tblPr>
              <a:tblGrid>
                <a:gridCol w="247650"/>
                <a:gridCol w="247650"/>
                <a:gridCol w="247650"/>
                <a:gridCol w="247650"/>
              </a:tblGrid>
              <a:tr h="179493">
                <a:tc>
                  <a:txBody>
                    <a:bodyPr/>
                    <a:lstStyle/>
                    <a:p>
                      <a:r>
                        <a:rPr lang="en-US" sz="800" dirty="0" smtClean="0"/>
                        <a:t>1</a:t>
                      </a:r>
                      <a:endParaRPr lang="en-US" sz="800" dirty="0"/>
                    </a:p>
                  </a:txBody>
                  <a:tcPr/>
                </a:tc>
                <a:tc>
                  <a:txBody>
                    <a:bodyPr/>
                    <a:lstStyle/>
                    <a:p>
                      <a:r>
                        <a:rPr lang="en-US" sz="800" dirty="0" smtClean="0"/>
                        <a:t>1</a:t>
                      </a:r>
                      <a:endParaRPr lang="en-US" sz="800" dirty="0"/>
                    </a:p>
                  </a:txBody>
                  <a:tcPr/>
                </a:tc>
                <a:tc>
                  <a:txBody>
                    <a:bodyPr/>
                    <a:lstStyle/>
                    <a:p>
                      <a:r>
                        <a:rPr lang="en-US" sz="800" dirty="0" smtClean="0"/>
                        <a:t>1</a:t>
                      </a:r>
                      <a:endParaRPr lang="en-US" sz="800" dirty="0"/>
                    </a:p>
                  </a:txBody>
                  <a:tcPr/>
                </a:tc>
                <a:tc>
                  <a:txBody>
                    <a:bodyPr/>
                    <a:lstStyle/>
                    <a:p>
                      <a:r>
                        <a:rPr lang="en-US" sz="800" dirty="0" smtClean="0"/>
                        <a:t>1</a:t>
                      </a:r>
                      <a:endParaRPr lang="en-US" sz="800" dirty="0"/>
                    </a:p>
                  </a:txBody>
                  <a:tcPr/>
                </a:tc>
              </a:tr>
              <a:tr h="179493">
                <a:tc>
                  <a:txBody>
                    <a:bodyPr/>
                    <a:lstStyle/>
                    <a:p>
                      <a:r>
                        <a:rPr lang="en-US" sz="800" dirty="0" smtClean="0"/>
                        <a:t>0</a:t>
                      </a:r>
                      <a:endParaRPr lang="en-US" sz="800" dirty="0"/>
                    </a:p>
                  </a:txBody>
                  <a:tcPr/>
                </a:tc>
                <a:tc>
                  <a:txBody>
                    <a:bodyPr/>
                    <a:lstStyle/>
                    <a:p>
                      <a:r>
                        <a:rPr lang="en-US" sz="800" dirty="0" smtClean="0"/>
                        <a:t>1</a:t>
                      </a:r>
                      <a:endParaRPr lang="en-US" sz="800" dirty="0"/>
                    </a:p>
                  </a:txBody>
                  <a:tcPr/>
                </a:tc>
                <a:tc>
                  <a:txBody>
                    <a:bodyPr/>
                    <a:lstStyle/>
                    <a:p>
                      <a:r>
                        <a:rPr lang="en-US" sz="800" dirty="0" smtClean="0"/>
                        <a:t>0</a:t>
                      </a:r>
                      <a:endParaRPr lang="en-US" sz="800" dirty="0"/>
                    </a:p>
                  </a:txBody>
                  <a:tcPr/>
                </a:tc>
                <a:tc>
                  <a:txBody>
                    <a:bodyPr/>
                    <a:lstStyle/>
                    <a:p>
                      <a:r>
                        <a:rPr lang="en-US" sz="800" dirty="0" smtClean="0"/>
                        <a:t>0</a:t>
                      </a:r>
                      <a:endParaRPr lang="en-US" sz="800" dirty="0"/>
                    </a:p>
                  </a:txBody>
                  <a:tcPr/>
                </a:tc>
              </a:tr>
              <a:tr h="179493">
                <a:tc>
                  <a:txBody>
                    <a:bodyPr/>
                    <a:lstStyle/>
                    <a:p>
                      <a:r>
                        <a:rPr lang="en-US" sz="800" dirty="0" smtClean="0"/>
                        <a:t>0</a:t>
                      </a:r>
                      <a:endParaRPr lang="en-US" sz="800" dirty="0"/>
                    </a:p>
                  </a:txBody>
                  <a:tcPr/>
                </a:tc>
                <a:tc>
                  <a:txBody>
                    <a:bodyPr/>
                    <a:lstStyle/>
                    <a:p>
                      <a:r>
                        <a:rPr lang="en-US" sz="800" dirty="0" smtClean="0"/>
                        <a:t>1</a:t>
                      </a:r>
                      <a:endParaRPr lang="en-US" sz="800" dirty="0"/>
                    </a:p>
                  </a:txBody>
                  <a:tcPr/>
                </a:tc>
                <a:tc>
                  <a:txBody>
                    <a:bodyPr/>
                    <a:lstStyle/>
                    <a:p>
                      <a:r>
                        <a:rPr lang="en-US" sz="800" dirty="0" smtClean="0"/>
                        <a:t>0</a:t>
                      </a:r>
                      <a:endParaRPr lang="en-US" sz="800" dirty="0"/>
                    </a:p>
                  </a:txBody>
                  <a:tcPr/>
                </a:tc>
                <a:tc>
                  <a:txBody>
                    <a:bodyPr/>
                    <a:lstStyle/>
                    <a:p>
                      <a:r>
                        <a:rPr lang="en-US" sz="800" dirty="0" smtClean="0"/>
                        <a:t>0</a:t>
                      </a:r>
                      <a:endParaRPr lang="en-US" sz="800" dirty="0"/>
                    </a:p>
                  </a:txBody>
                  <a:tcPr/>
                </a:tc>
              </a:tr>
              <a:tr h="179493">
                <a:tc>
                  <a:txBody>
                    <a:bodyPr/>
                    <a:lstStyle/>
                    <a:p>
                      <a:r>
                        <a:rPr lang="en-US" sz="800" dirty="0" smtClean="0"/>
                        <a:t>0</a:t>
                      </a:r>
                      <a:endParaRPr lang="en-US" sz="800" dirty="0"/>
                    </a:p>
                  </a:txBody>
                  <a:tcPr/>
                </a:tc>
                <a:tc>
                  <a:txBody>
                    <a:bodyPr/>
                    <a:lstStyle/>
                    <a:p>
                      <a:r>
                        <a:rPr lang="en-US" sz="800" dirty="0" smtClean="0"/>
                        <a:t>1</a:t>
                      </a:r>
                      <a:endParaRPr lang="en-US" sz="800" dirty="0"/>
                    </a:p>
                  </a:txBody>
                  <a:tcPr/>
                </a:tc>
                <a:tc>
                  <a:txBody>
                    <a:bodyPr/>
                    <a:lstStyle/>
                    <a:p>
                      <a:r>
                        <a:rPr lang="en-US" sz="800" dirty="0" smtClean="0"/>
                        <a:t>0</a:t>
                      </a:r>
                      <a:endParaRPr lang="en-US" sz="800" dirty="0"/>
                    </a:p>
                  </a:txBody>
                  <a:tcPr/>
                </a:tc>
                <a:tc>
                  <a:txBody>
                    <a:bodyPr/>
                    <a:lstStyle/>
                    <a:p>
                      <a:r>
                        <a:rPr lang="en-US" sz="800" dirty="0" smtClean="0"/>
                        <a:t>0</a:t>
                      </a:r>
                      <a:endParaRPr lang="en-US" sz="800" dirty="0"/>
                    </a:p>
                  </a:txBody>
                  <a:tcPr/>
                </a:tc>
              </a:tr>
              <a:tr h="179493">
                <a:tc>
                  <a:txBody>
                    <a:bodyPr/>
                    <a:lstStyle/>
                    <a:p>
                      <a:r>
                        <a:rPr lang="en-US" sz="800" dirty="0" smtClean="0"/>
                        <a:t>0</a:t>
                      </a:r>
                      <a:endParaRPr lang="en-US" sz="800" dirty="0"/>
                    </a:p>
                  </a:txBody>
                  <a:tcPr/>
                </a:tc>
                <a:tc>
                  <a:txBody>
                    <a:bodyPr/>
                    <a:lstStyle/>
                    <a:p>
                      <a:r>
                        <a:rPr lang="en-US" sz="800" dirty="0" smtClean="0"/>
                        <a:t>1</a:t>
                      </a:r>
                      <a:endParaRPr lang="en-US" sz="800" dirty="0"/>
                    </a:p>
                  </a:txBody>
                  <a:tcPr/>
                </a:tc>
                <a:tc>
                  <a:txBody>
                    <a:bodyPr/>
                    <a:lstStyle/>
                    <a:p>
                      <a:r>
                        <a:rPr lang="en-US" sz="800" dirty="0" smtClean="0"/>
                        <a:t>0</a:t>
                      </a:r>
                      <a:endParaRPr lang="en-US" sz="800" dirty="0"/>
                    </a:p>
                  </a:txBody>
                  <a:tcPr/>
                </a:tc>
                <a:tc>
                  <a:txBody>
                    <a:bodyPr/>
                    <a:lstStyle/>
                    <a:p>
                      <a:r>
                        <a:rPr lang="en-US" sz="800" dirty="0" smtClean="0"/>
                        <a:t>0</a:t>
                      </a:r>
                      <a:endParaRPr lang="en-US" sz="800" dirty="0"/>
                    </a:p>
                  </a:txBody>
                  <a:tcPr/>
                </a:tc>
              </a:tr>
              <a:tr h="179493">
                <a:tc>
                  <a:txBody>
                    <a:bodyPr/>
                    <a:lstStyle/>
                    <a:p>
                      <a:r>
                        <a:rPr lang="en-US" sz="800" dirty="0" smtClean="0"/>
                        <a:t>0</a:t>
                      </a:r>
                      <a:endParaRPr lang="en-US" sz="800" dirty="0"/>
                    </a:p>
                  </a:txBody>
                  <a:tcPr/>
                </a:tc>
                <a:tc>
                  <a:txBody>
                    <a:bodyPr/>
                    <a:lstStyle/>
                    <a:p>
                      <a:r>
                        <a:rPr lang="en-US" sz="800" dirty="0" smtClean="0"/>
                        <a:t>1</a:t>
                      </a:r>
                      <a:endParaRPr lang="en-US" sz="800" dirty="0"/>
                    </a:p>
                  </a:txBody>
                  <a:tcPr/>
                </a:tc>
                <a:tc>
                  <a:txBody>
                    <a:bodyPr/>
                    <a:lstStyle/>
                    <a:p>
                      <a:r>
                        <a:rPr lang="en-US" sz="800" dirty="0" smtClean="0"/>
                        <a:t>0</a:t>
                      </a:r>
                      <a:endParaRPr lang="en-US" sz="800" dirty="0"/>
                    </a:p>
                  </a:txBody>
                  <a:tcPr/>
                </a:tc>
                <a:tc>
                  <a:txBody>
                    <a:bodyPr/>
                    <a:lstStyle/>
                    <a:p>
                      <a:r>
                        <a:rPr lang="en-US" sz="800" dirty="0" smtClean="0"/>
                        <a:t>0</a:t>
                      </a:r>
                      <a:endParaRPr lang="en-US" sz="800" dirty="0"/>
                    </a:p>
                  </a:txBody>
                  <a:tcPr/>
                </a:tc>
              </a:tr>
            </a:tbl>
          </a:graphicData>
        </a:graphic>
      </p:graphicFrame>
      <p:sp>
        <p:nvSpPr>
          <p:cNvPr id="73" name="TextBox 72"/>
          <p:cNvSpPr txBox="1"/>
          <p:nvPr/>
        </p:nvSpPr>
        <p:spPr>
          <a:xfrm>
            <a:off x="990600" y="4343400"/>
            <a:ext cx="5867400" cy="369332"/>
          </a:xfrm>
          <a:prstGeom prst="rect">
            <a:avLst/>
          </a:prstGeom>
          <a:noFill/>
        </p:spPr>
        <p:txBody>
          <a:bodyPr wrap="square" rtlCol="0">
            <a:spAutoFit/>
          </a:bodyPr>
          <a:lstStyle/>
          <a:p>
            <a:r>
              <a:rPr lang="en-US" dirty="0" smtClean="0"/>
              <a:t>f(X,W)=1      f(X,W)=1       f(X,W)=1        f(X,W)=0</a:t>
            </a:r>
            <a:endParaRPr lang="en-US" dirty="0"/>
          </a:p>
        </p:txBody>
      </p:sp>
      <p:sp>
        <p:nvSpPr>
          <p:cNvPr id="74" name="TextBox 73"/>
          <p:cNvSpPr txBox="1"/>
          <p:nvPr/>
        </p:nvSpPr>
        <p:spPr>
          <a:xfrm>
            <a:off x="7239000" y="1981200"/>
            <a:ext cx="1524000" cy="215444"/>
          </a:xfrm>
          <a:prstGeom prst="rect">
            <a:avLst/>
          </a:prstGeom>
          <a:noFill/>
        </p:spPr>
        <p:txBody>
          <a:bodyPr wrap="square" rtlCol="0">
            <a:spAutoFit/>
          </a:bodyPr>
          <a:lstStyle/>
          <a:p>
            <a:r>
              <a:rPr lang="en-US" sz="800" dirty="0" smtClean="0"/>
              <a:t>f(X,W) = u(X,W) &gt; T ? 1 : 0</a:t>
            </a:r>
            <a:endParaRPr lang="en-US" sz="800" dirty="0"/>
          </a:p>
        </p:txBody>
      </p:sp>
      <p:graphicFrame>
        <p:nvGraphicFramePr>
          <p:cNvPr id="75" name="Table 74"/>
          <p:cNvGraphicFramePr>
            <a:graphicFrameLocks noGrp="1"/>
          </p:cNvGraphicFramePr>
          <p:nvPr/>
        </p:nvGraphicFramePr>
        <p:xfrm>
          <a:off x="7239000" y="2819400"/>
          <a:ext cx="1447800" cy="1280160"/>
        </p:xfrm>
        <a:graphic>
          <a:graphicData uri="http://schemas.openxmlformats.org/drawingml/2006/table">
            <a:tbl>
              <a:tblPr firstRow="1" bandRow="1">
                <a:tableStyleId>{5C22544A-7EE6-4342-B048-85BDC9FD1C3A}</a:tableStyleId>
              </a:tblPr>
              <a:tblGrid>
                <a:gridCol w="361950"/>
                <a:gridCol w="361950"/>
                <a:gridCol w="361950"/>
                <a:gridCol w="361950"/>
              </a:tblGrid>
              <a:tr h="179493">
                <a:tc>
                  <a:txBody>
                    <a:bodyPr/>
                    <a:lstStyle/>
                    <a:p>
                      <a:r>
                        <a:rPr lang="en-US" sz="800" dirty="0" smtClean="0"/>
                        <a:t>w</a:t>
                      </a:r>
                      <a:r>
                        <a:rPr lang="en-US" sz="800" baseline="-25000" dirty="0" smtClean="0"/>
                        <a:t>1</a:t>
                      </a:r>
                      <a:endParaRPr lang="en-US" sz="800" dirty="0"/>
                    </a:p>
                  </a:txBody>
                  <a:tcPr/>
                </a:tc>
                <a:tc>
                  <a:txBody>
                    <a:bodyPr/>
                    <a:lstStyle/>
                    <a:p>
                      <a:r>
                        <a:rPr lang="en-US" sz="800" dirty="0" smtClean="0"/>
                        <a:t>w</a:t>
                      </a:r>
                      <a:r>
                        <a:rPr lang="en-US" sz="800" baseline="-25000" dirty="0" smtClean="0"/>
                        <a:t>2</a:t>
                      </a:r>
                      <a:endParaRPr lang="en-US" sz="800" dirty="0"/>
                    </a:p>
                  </a:txBody>
                  <a:tcPr/>
                </a:tc>
                <a:tc>
                  <a:txBody>
                    <a:bodyPr/>
                    <a:lstStyle/>
                    <a:p>
                      <a:r>
                        <a:rPr lang="en-US" sz="800" dirty="0" smtClean="0"/>
                        <a:t>w</a:t>
                      </a:r>
                      <a:r>
                        <a:rPr lang="en-US" sz="800" baseline="-25000" dirty="0" smtClean="0"/>
                        <a:t>3</a:t>
                      </a:r>
                      <a:endParaRPr lang="en-US" sz="800" dirty="0"/>
                    </a:p>
                  </a:txBody>
                  <a:tcPr/>
                </a:tc>
                <a:tc>
                  <a:txBody>
                    <a:bodyPr/>
                    <a:lstStyle/>
                    <a:p>
                      <a:r>
                        <a:rPr lang="en-US" sz="800" dirty="0" smtClean="0"/>
                        <a:t>w</a:t>
                      </a:r>
                      <a:r>
                        <a:rPr lang="en-US" sz="800" baseline="-25000" dirty="0" smtClean="0"/>
                        <a:t>4</a:t>
                      </a:r>
                      <a:endParaRPr lang="en-US" sz="800" dirty="0"/>
                    </a:p>
                  </a:txBody>
                  <a:tcPr/>
                </a:tc>
              </a:tr>
              <a:tr h="179493">
                <a:tc>
                  <a:txBody>
                    <a:bodyPr/>
                    <a:lstStyle/>
                    <a:p>
                      <a:r>
                        <a:rPr lang="en-US" sz="800" dirty="0" smtClean="0"/>
                        <a:t>W</a:t>
                      </a:r>
                      <a:r>
                        <a:rPr lang="en-US" sz="800" baseline="-25000" dirty="0" smtClean="0"/>
                        <a:t>5</a:t>
                      </a:r>
                      <a:endParaRPr lang="en-US" sz="800" dirty="0"/>
                    </a:p>
                  </a:txBody>
                  <a:tcPr/>
                </a:tc>
                <a:tc>
                  <a:txBody>
                    <a:bodyPr/>
                    <a:lstStyle/>
                    <a:p>
                      <a:r>
                        <a:rPr lang="en-US" sz="800" dirty="0" smtClean="0"/>
                        <a:t>W</a:t>
                      </a:r>
                      <a:r>
                        <a:rPr lang="en-US" sz="800" baseline="-25000" dirty="0" smtClean="0"/>
                        <a:t>6</a:t>
                      </a:r>
                      <a:endParaRPr lang="en-US" sz="800" dirty="0"/>
                    </a:p>
                  </a:txBody>
                  <a:tcPr/>
                </a:tc>
                <a:tc>
                  <a:txBody>
                    <a:bodyPr/>
                    <a:lstStyle/>
                    <a:p>
                      <a:r>
                        <a:rPr lang="en-US" sz="800" dirty="0" smtClean="0"/>
                        <a:t>W</a:t>
                      </a:r>
                      <a:r>
                        <a:rPr lang="en-US" sz="800" baseline="-25000" dirty="0" smtClean="0"/>
                        <a:t>7</a:t>
                      </a:r>
                      <a:endParaRPr lang="en-US" sz="800" dirty="0"/>
                    </a:p>
                  </a:txBody>
                  <a:tcPr/>
                </a:tc>
                <a:tc>
                  <a:txBody>
                    <a:bodyPr/>
                    <a:lstStyle/>
                    <a:p>
                      <a:r>
                        <a:rPr lang="en-US" sz="800" dirty="0" smtClean="0"/>
                        <a:t>W</a:t>
                      </a:r>
                      <a:r>
                        <a:rPr lang="en-US" sz="800" baseline="-25000" dirty="0" smtClean="0"/>
                        <a:t>8</a:t>
                      </a:r>
                      <a:endParaRPr lang="en-US" sz="800" dirty="0"/>
                    </a:p>
                  </a:txBody>
                  <a:tcPr/>
                </a:tc>
              </a:tr>
              <a:tr h="179493">
                <a:tc>
                  <a:txBody>
                    <a:bodyPr/>
                    <a:lstStyle/>
                    <a:p>
                      <a:r>
                        <a:rPr lang="en-US" sz="800" dirty="0" smtClean="0"/>
                        <a:t>W</a:t>
                      </a:r>
                      <a:r>
                        <a:rPr lang="en-US" sz="800" baseline="-25000" dirty="0" smtClean="0"/>
                        <a:t>9</a:t>
                      </a:r>
                      <a:endParaRPr lang="en-US" sz="800" dirty="0"/>
                    </a:p>
                  </a:txBody>
                  <a:tcPr/>
                </a:tc>
                <a:tc>
                  <a:txBody>
                    <a:bodyPr/>
                    <a:lstStyle/>
                    <a:p>
                      <a:r>
                        <a:rPr lang="en-US" sz="800" dirty="0" smtClean="0"/>
                        <a:t>W</a:t>
                      </a:r>
                      <a:r>
                        <a:rPr lang="en-US" sz="800" baseline="-25000" dirty="0" smtClean="0"/>
                        <a:t>10</a:t>
                      </a:r>
                      <a:endParaRPr lang="en-US" sz="800" dirty="0"/>
                    </a:p>
                  </a:txBody>
                  <a:tcPr/>
                </a:tc>
                <a:tc>
                  <a:txBody>
                    <a:bodyPr/>
                    <a:lstStyle/>
                    <a:p>
                      <a:r>
                        <a:rPr lang="en-US" sz="800" dirty="0" smtClean="0"/>
                        <a:t>W</a:t>
                      </a:r>
                      <a:r>
                        <a:rPr lang="en-US" sz="800" baseline="-25000" dirty="0" smtClean="0"/>
                        <a:t>11</a:t>
                      </a:r>
                      <a:endParaRPr lang="en-US" sz="800" dirty="0"/>
                    </a:p>
                  </a:txBody>
                  <a:tcPr/>
                </a:tc>
                <a:tc>
                  <a:txBody>
                    <a:bodyPr/>
                    <a:lstStyle/>
                    <a:p>
                      <a:r>
                        <a:rPr lang="en-US" sz="800" dirty="0" smtClean="0"/>
                        <a:t>W</a:t>
                      </a:r>
                      <a:r>
                        <a:rPr lang="en-US" sz="800" baseline="-25000" dirty="0" smtClean="0"/>
                        <a:t>12</a:t>
                      </a:r>
                      <a:endParaRPr lang="en-US" sz="800" dirty="0"/>
                    </a:p>
                  </a:txBody>
                  <a:tcPr/>
                </a:tc>
              </a:tr>
              <a:tr h="179493">
                <a:tc>
                  <a:txBody>
                    <a:bodyPr/>
                    <a:lstStyle/>
                    <a:p>
                      <a:r>
                        <a:rPr lang="en-US" sz="800" dirty="0" smtClean="0"/>
                        <a:t>W</a:t>
                      </a:r>
                      <a:r>
                        <a:rPr lang="en-US" sz="800" baseline="-25000" dirty="0" smtClean="0"/>
                        <a:t>13</a:t>
                      </a:r>
                      <a:endParaRPr lang="en-US" sz="800" dirty="0"/>
                    </a:p>
                  </a:txBody>
                  <a:tcPr/>
                </a:tc>
                <a:tc>
                  <a:txBody>
                    <a:bodyPr/>
                    <a:lstStyle/>
                    <a:p>
                      <a:r>
                        <a:rPr lang="en-US" sz="800" dirty="0" smtClean="0"/>
                        <a:t>W</a:t>
                      </a:r>
                      <a:r>
                        <a:rPr lang="en-US" sz="800" baseline="-25000" dirty="0" smtClean="0"/>
                        <a:t>14</a:t>
                      </a:r>
                      <a:endParaRPr lang="en-US" sz="800" dirty="0"/>
                    </a:p>
                  </a:txBody>
                  <a:tcPr/>
                </a:tc>
                <a:tc>
                  <a:txBody>
                    <a:bodyPr/>
                    <a:lstStyle/>
                    <a:p>
                      <a:r>
                        <a:rPr lang="en-US" sz="800" dirty="0" smtClean="0"/>
                        <a:t>W</a:t>
                      </a:r>
                      <a:r>
                        <a:rPr lang="en-US" sz="800" baseline="-25000" dirty="0" smtClean="0"/>
                        <a:t>15</a:t>
                      </a:r>
                      <a:endParaRPr lang="en-US" sz="800" dirty="0"/>
                    </a:p>
                  </a:txBody>
                  <a:tcPr/>
                </a:tc>
                <a:tc>
                  <a:txBody>
                    <a:bodyPr/>
                    <a:lstStyle/>
                    <a:p>
                      <a:r>
                        <a:rPr lang="en-US" sz="800" dirty="0" smtClean="0"/>
                        <a:t>W</a:t>
                      </a:r>
                      <a:r>
                        <a:rPr lang="en-US" sz="800" baseline="-25000" dirty="0" smtClean="0"/>
                        <a:t>16</a:t>
                      </a:r>
                      <a:endParaRPr lang="en-US" sz="800" dirty="0"/>
                    </a:p>
                  </a:txBody>
                  <a:tcPr/>
                </a:tc>
              </a:tr>
              <a:tr h="179493">
                <a:tc>
                  <a:txBody>
                    <a:bodyPr/>
                    <a:lstStyle/>
                    <a:p>
                      <a:r>
                        <a:rPr lang="en-US" sz="800" dirty="0" smtClean="0"/>
                        <a:t>W</a:t>
                      </a:r>
                      <a:r>
                        <a:rPr lang="en-US" sz="800" baseline="-25000" dirty="0" smtClean="0"/>
                        <a:t>17</a:t>
                      </a:r>
                      <a:endParaRPr lang="en-US" sz="800" dirty="0"/>
                    </a:p>
                  </a:txBody>
                  <a:tcPr/>
                </a:tc>
                <a:tc>
                  <a:txBody>
                    <a:bodyPr/>
                    <a:lstStyle/>
                    <a:p>
                      <a:r>
                        <a:rPr lang="en-US" sz="800" dirty="0" smtClean="0"/>
                        <a:t>W</a:t>
                      </a:r>
                      <a:r>
                        <a:rPr lang="en-US" sz="800" baseline="-25000" dirty="0" smtClean="0"/>
                        <a:t>18</a:t>
                      </a:r>
                      <a:endParaRPr lang="en-US" sz="800" dirty="0"/>
                    </a:p>
                  </a:txBody>
                  <a:tcPr/>
                </a:tc>
                <a:tc>
                  <a:txBody>
                    <a:bodyPr/>
                    <a:lstStyle/>
                    <a:p>
                      <a:r>
                        <a:rPr lang="en-US" sz="800" dirty="0" smtClean="0"/>
                        <a:t>W</a:t>
                      </a:r>
                      <a:r>
                        <a:rPr lang="en-US" sz="800" baseline="-25000" dirty="0" smtClean="0"/>
                        <a:t>19</a:t>
                      </a:r>
                      <a:endParaRPr lang="en-US" sz="800" dirty="0"/>
                    </a:p>
                  </a:txBody>
                  <a:tcPr/>
                </a:tc>
                <a:tc>
                  <a:txBody>
                    <a:bodyPr/>
                    <a:lstStyle/>
                    <a:p>
                      <a:r>
                        <a:rPr lang="en-US" sz="800" dirty="0" smtClean="0"/>
                        <a:t>W</a:t>
                      </a:r>
                      <a:r>
                        <a:rPr lang="en-US" sz="800" baseline="-25000" dirty="0" smtClean="0"/>
                        <a:t>20</a:t>
                      </a:r>
                      <a:endParaRPr lang="en-US" sz="800" dirty="0"/>
                    </a:p>
                  </a:txBody>
                  <a:tcPr/>
                </a:tc>
              </a:tr>
              <a:tr h="179493">
                <a:tc>
                  <a:txBody>
                    <a:bodyPr/>
                    <a:lstStyle/>
                    <a:p>
                      <a:r>
                        <a:rPr lang="en-US" sz="800" dirty="0" smtClean="0"/>
                        <a:t>W</a:t>
                      </a:r>
                      <a:r>
                        <a:rPr lang="en-US" sz="800" baseline="-25000" dirty="0" smtClean="0"/>
                        <a:t>21</a:t>
                      </a:r>
                      <a:endParaRPr lang="en-US" sz="800" dirty="0"/>
                    </a:p>
                  </a:txBody>
                  <a:tcPr/>
                </a:tc>
                <a:tc>
                  <a:txBody>
                    <a:bodyPr/>
                    <a:lstStyle/>
                    <a:p>
                      <a:r>
                        <a:rPr lang="en-US" sz="800" dirty="0" smtClean="0"/>
                        <a:t>W</a:t>
                      </a:r>
                      <a:r>
                        <a:rPr lang="en-US" sz="800" baseline="-25000" dirty="0" smtClean="0"/>
                        <a:t>22</a:t>
                      </a:r>
                      <a:endParaRPr lang="en-US" sz="800" dirty="0"/>
                    </a:p>
                  </a:txBody>
                  <a:tcPr/>
                </a:tc>
                <a:tc>
                  <a:txBody>
                    <a:bodyPr/>
                    <a:lstStyle/>
                    <a:p>
                      <a:r>
                        <a:rPr lang="en-US" sz="800" dirty="0" smtClean="0"/>
                        <a:t>W</a:t>
                      </a:r>
                      <a:r>
                        <a:rPr lang="en-US" sz="800" baseline="-25000" dirty="0" smtClean="0"/>
                        <a:t>23</a:t>
                      </a:r>
                      <a:endParaRPr lang="en-US" sz="800" dirty="0"/>
                    </a:p>
                  </a:txBody>
                  <a:tcPr/>
                </a:tc>
                <a:tc>
                  <a:txBody>
                    <a:bodyPr/>
                    <a:lstStyle/>
                    <a:p>
                      <a:r>
                        <a:rPr lang="en-US" sz="800" dirty="0" smtClean="0"/>
                        <a:t>w</a:t>
                      </a:r>
                      <a:r>
                        <a:rPr lang="en-US" sz="800" baseline="-25000" dirty="0" smtClean="0"/>
                        <a:t>24</a:t>
                      </a:r>
                      <a:endParaRPr lang="en-US" sz="800" dirty="0"/>
                    </a:p>
                  </a:txBody>
                  <a:tcPr/>
                </a:tc>
              </a:tr>
            </a:tbl>
          </a:graphicData>
        </a:graphic>
      </p:graphicFrame>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1095375"/>
          </a:xfrm>
          <a:prstGeom prst="rect">
            <a:avLst/>
          </a:prstGeom>
          <a:noFill/>
          <a:ln w="1270">
            <a:solidFill>
              <a:schemeClr val="tx1">
                <a:alpha val="99000"/>
              </a:schemeClr>
            </a:solidFill>
            <a:miter lim="800000"/>
            <a:headEnd/>
            <a:tailEnd/>
          </a:ln>
          <a:effectLst/>
        </p:spPr>
      </p:pic>
      <p:sp>
        <p:nvSpPr>
          <p:cNvPr id="7" name="TextBox 6"/>
          <p:cNvSpPr txBox="1"/>
          <p:nvPr/>
        </p:nvSpPr>
        <p:spPr>
          <a:xfrm>
            <a:off x="3429000" y="381000"/>
            <a:ext cx="2971800" cy="523220"/>
          </a:xfrm>
          <a:prstGeom prst="rect">
            <a:avLst/>
          </a:prstGeom>
          <a:noFill/>
        </p:spPr>
        <p:txBody>
          <a:bodyPr wrap="square" rtlCol="0">
            <a:spAutoFit/>
          </a:bodyPr>
          <a:lstStyle/>
          <a:p>
            <a:pPr algn="ctr" rtl="1"/>
            <a:r>
              <a:rPr lang="fa-IR" sz="2800" dirty="0" smtClean="0"/>
              <a:t>یادگیری تقویتی</a:t>
            </a:r>
          </a:p>
        </p:txBody>
      </p:sp>
      <p:sp>
        <p:nvSpPr>
          <p:cNvPr id="2049" name="AutoShape 1"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 name="AutoShape 2"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1" name="AutoShape 3"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3" name="AutoShape 5"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4" name="AutoShape 6"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5" name="AutoShape 7"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6" name="AutoShape 8"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7" name="AutoShape 9"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8" name="AutoShape 10"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9" name="AutoShape 11"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0" name="AutoShape 12"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1" name="AutoShape 13"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2" name="AutoShape 14"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3" name="AutoShape 15"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4" name="AutoShape 16"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5" name="AutoShape 17"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6" name="AutoShape 18"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7" name="AutoShape 19"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8" name="AutoShape 20"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9" name="AutoShape 21"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0" name="AutoShape 22"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1" name="AutoShape 23"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2" name="AutoShape 24"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3" name="AutoShape 25"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4" name="AutoShape 26"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5" name="AutoShape 27" descr="web"/>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6" name="AutoShape 28" descr="ml"/>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7" name="AutoShape 29"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8" name="AutoShape 30"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9" name="AutoShape 31"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0" name="AutoShape 32"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1" name="AutoShape 33"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2" name="AutoShape 34"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3" name="AutoShape 35"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4" name="AutoShape 36"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5" name="AutoShape 37"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6" name="AutoShape 38"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7" name="AutoShape 39"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8" name="AutoShape 40"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9" name="AutoShape 41"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0" name="AutoShape 42"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1" name="AutoShape 43"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2" name="AutoShape 44"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3" name="AutoShape 45"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218" name="Picture 2"/>
          <p:cNvPicPr>
            <a:picLocks noChangeAspect="1" noChangeArrowheads="1"/>
          </p:cNvPicPr>
          <p:nvPr/>
        </p:nvPicPr>
        <p:blipFill>
          <a:blip r:embed="rId3" cstate="print"/>
          <a:srcRect/>
          <a:stretch>
            <a:fillRect/>
          </a:stretch>
        </p:blipFill>
        <p:spPr bwMode="auto">
          <a:xfrm>
            <a:off x="152400" y="1219200"/>
            <a:ext cx="2074805" cy="1295400"/>
          </a:xfrm>
          <a:prstGeom prst="rect">
            <a:avLst/>
          </a:prstGeom>
          <a:noFill/>
          <a:ln w="9525">
            <a:noFill/>
            <a:miter lim="800000"/>
            <a:headEnd/>
            <a:tailEnd/>
          </a:ln>
          <a:effectLst/>
        </p:spPr>
      </p:pic>
      <p:pic>
        <p:nvPicPr>
          <p:cNvPr id="9223" name="Picture 7"/>
          <p:cNvPicPr>
            <a:picLocks noChangeAspect="1" noChangeArrowheads="1"/>
          </p:cNvPicPr>
          <p:nvPr/>
        </p:nvPicPr>
        <p:blipFill>
          <a:blip r:embed="rId4"/>
          <a:srcRect/>
          <a:stretch>
            <a:fillRect/>
          </a:stretch>
        </p:blipFill>
        <p:spPr bwMode="auto">
          <a:xfrm>
            <a:off x="3200400" y="1219200"/>
            <a:ext cx="2286000" cy="1300006"/>
          </a:xfrm>
          <a:prstGeom prst="rect">
            <a:avLst/>
          </a:prstGeom>
          <a:noFill/>
          <a:ln w="9525">
            <a:noFill/>
            <a:miter lim="800000"/>
            <a:headEnd/>
            <a:tailEnd/>
          </a:ln>
          <a:effectLst/>
        </p:spPr>
      </p:pic>
      <p:pic>
        <p:nvPicPr>
          <p:cNvPr id="9228" name="Picture 12"/>
          <p:cNvPicPr>
            <a:picLocks noChangeAspect="1" noChangeArrowheads="1"/>
          </p:cNvPicPr>
          <p:nvPr/>
        </p:nvPicPr>
        <p:blipFill>
          <a:blip r:embed="rId5"/>
          <a:srcRect/>
          <a:stretch>
            <a:fillRect/>
          </a:stretch>
        </p:blipFill>
        <p:spPr bwMode="auto">
          <a:xfrm>
            <a:off x="152400" y="2743200"/>
            <a:ext cx="3429000" cy="2057400"/>
          </a:xfrm>
          <a:prstGeom prst="rect">
            <a:avLst/>
          </a:prstGeom>
          <a:noFill/>
          <a:ln w="9525">
            <a:noFill/>
            <a:miter lim="800000"/>
            <a:headEnd/>
            <a:tailEnd/>
          </a:ln>
          <a:effectLst/>
        </p:spPr>
      </p:pic>
      <p:pic>
        <p:nvPicPr>
          <p:cNvPr id="9229" name="Picture 13"/>
          <p:cNvPicPr>
            <a:picLocks noChangeAspect="1" noChangeArrowheads="1"/>
          </p:cNvPicPr>
          <p:nvPr/>
        </p:nvPicPr>
        <p:blipFill>
          <a:blip r:embed="rId6"/>
          <a:srcRect/>
          <a:stretch>
            <a:fillRect/>
          </a:stretch>
        </p:blipFill>
        <p:spPr bwMode="auto">
          <a:xfrm>
            <a:off x="4419600" y="2743200"/>
            <a:ext cx="3886201" cy="1066800"/>
          </a:xfrm>
          <a:prstGeom prst="rect">
            <a:avLst/>
          </a:prstGeom>
          <a:noFill/>
          <a:ln w="9525">
            <a:noFill/>
            <a:miter lim="800000"/>
            <a:headEnd/>
            <a:tailEnd/>
          </a:ln>
          <a:effectLst/>
        </p:spPr>
      </p:pic>
      <p:pic>
        <p:nvPicPr>
          <p:cNvPr id="9231" name="Picture 15"/>
          <p:cNvPicPr>
            <a:picLocks noChangeAspect="1" noChangeArrowheads="1"/>
          </p:cNvPicPr>
          <p:nvPr/>
        </p:nvPicPr>
        <p:blipFill>
          <a:blip r:embed="rId7"/>
          <a:srcRect/>
          <a:stretch>
            <a:fillRect/>
          </a:stretch>
        </p:blipFill>
        <p:spPr bwMode="auto">
          <a:xfrm>
            <a:off x="4419601" y="3962400"/>
            <a:ext cx="1828800" cy="838200"/>
          </a:xfrm>
          <a:prstGeom prst="rect">
            <a:avLst/>
          </a:prstGeom>
          <a:noFill/>
          <a:ln w="9525">
            <a:noFill/>
            <a:miter lim="800000"/>
            <a:headEnd/>
            <a:tailEnd/>
          </a:ln>
          <a:effectLst/>
        </p:spPr>
      </p:pic>
      <p:pic>
        <p:nvPicPr>
          <p:cNvPr id="9232" name="Picture 16"/>
          <p:cNvPicPr>
            <a:picLocks noChangeAspect="1" noChangeArrowheads="1"/>
          </p:cNvPicPr>
          <p:nvPr/>
        </p:nvPicPr>
        <p:blipFill>
          <a:blip r:embed="rId8"/>
          <a:srcRect/>
          <a:stretch>
            <a:fillRect/>
          </a:stretch>
        </p:blipFill>
        <p:spPr bwMode="auto">
          <a:xfrm>
            <a:off x="6553200" y="3962401"/>
            <a:ext cx="1752600" cy="838199"/>
          </a:xfrm>
          <a:prstGeom prst="rect">
            <a:avLst/>
          </a:prstGeom>
          <a:noFill/>
          <a:ln w="9525">
            <a:noFill/>
            <a:miter lim="800000"/>
            <a:headEnd/>
            <a:tailEnd/>
          </a:ln>
          <a:effectLst/>
        </p:spPr>
      </p:pic>
      <p:cxnSp>
        <p:nvCxnSpPr>
          <p:cNvPr id="72" name="Straight Arrow Connector 71"/>
          <p:cNvCxnSpPr/>
          <p:nvPr/>
        </p:nvCxnSpPr>
        <p:spPr>
          <a:xfrm>
            <a:off x="2209800" y="1917192"/>
            <a:ext cx="990600" cy="1588"/>
          </a:xfrm>
          <a:prstGeom prst="straightConnector1">
            <a:avLst/>
          </a:prstGeom>
          <a:ln>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73" name="Picture 9"/>
          <p:cNvPicPr>
            <a:picLocks noChangeAspect="1" noChangeArrowheads="1"/>
          </p:cNvPicPr>
          <p:nvPr/>
        </p:nvPicPr>
        <p:blipFill>
          <a:blip r:embed="rId9"/>
          <a:srcRect/>
          <a:stretch>
            <a:fillRect/>
          </a:stretch>
        </p:blipFill>
        <p:spPr bwMode="auto">
          <a:xfrm>
            <a:off x="6477000" y="1219200"/>
            <a:ext cx="1828800" cy="1295400"/>
          </a:xfrm>
          <a:prstGeom prst="rect">
            <a:avLst/>
          </a:prstGeom>
          <a:noFill/>
          <a:ln w="9525">
            <a:noFill/>
            <a:miter lim="800000"/>
            <a:headEnd/>
            <a:tailEnd/>
          </a:ln>
          <a:effectLst/>
        </p:spPr>
      </p:pic>
      <p:cxnSp>
        <p:nvCxnSpPr>
          <p:cNvPr id="74" name="Straight Arrow Connector 73"/>
          <p:cNvCxnSpPr/>
          <p:nvPr/>
        </p:nvCxnSpPr>
        <p:spPr>
          <a:xfrm>
            <a:off x="5486400" y="1905000"/>
            <a:ext cx="990600" cy="1588"/>
          </a:xfrm>
          <a:prstGeom prst="straightConnector1">
            <a:avLst/>
          </a:prstGeom>
          <a:ln>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1095375"/>
          </a:xfrm>
          <a:prstGeom prst="rect">
            <a:avLst/>
          </a:prstGeom>
          <a:noFill/>
          <a:ln w="1270">
            <a:solidFill>
              <a:schemeClr val="tx1">
                <a:alpha val="99000"/>
              </a:schemeClr>
            </a:solidFill>
            <a:miter lim="800000"/>
            <a:headEnd/>
            <a:tailEnd/>
          </a:ln>
          <a:effectLst/>
        </p:spPr>
      </p:pic>
      <p:sp>
        <p:nvSpPr>
          <p:cNvPr id="7" name="TextBox 6"/>
          <p:cNvSpPr txBox="1"/>
          <p:nvPr/>
        </p:nvSpPr>
        <p:spPr>
          <a:xfrm>
            <a:off x="3200400" y="381000"/>
            <a:ext cx="3429000" cy="523220"/>
          </a:xfrm>
          <a:prstGeom prst="rect">
            <a:avLst/>
          </a:prstGeom>
          <a:noFill/>
        </p:spPr>
        <p:txBody>
          <a:bodyPr wrap="square" rtlCol="0">
            <a:spAutoFit/>
          </a:bodyPr>
          <a:lstStyle/>
          <a:p>
            <a:pPr algn="ctr" rtl="1"/>
            <a:r>
              <a:rPr lang="fa-IR" sz="2800" dirty="0" smtClean="0"/>
              <a:t>شبیه سازی دو بعدی فوتبال</a:t>
            </a:r>
          </a:p>
        </p:txBody>
      </p:sp>
      <p:sp>
        <p:nvSpPr>
          <p:cNvPr id="2049" name="AutoShape 1"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 name="AutoShape 2"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1" name="AutoShape 3"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3" name="AutoShape 5"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4" name="AutoShape 6"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5" name="AutoShape 7"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6" name="AutoShape 8"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7" name="AutoShape 9"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8" name="AutoShape 10"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9" name="AutoShape 11"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0" name="AutoShape 12"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1" name="AutoShape 13"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2" name="AutoShape 14"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3" name="AutoShape 15"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4" name="AutoShape 16"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5" name="AutoShape 17"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6" name="AutoShape 18"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7" name="AutoShape 19"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8" name="AutoShape 20"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9" name="AutoShape 21"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0" name="AutoShape 22"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1" name="AutoShape 23"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2" name="AutoShape 24"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3" name="AutoShape 25"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4" name="AutoShape 26"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5" name="AutoShape 27" descr="web"/>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6" name="AutoShape 28" descr="ml"/>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7" name="AutoShape 29"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8" name="AutoShape 30"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9" name="AutoShape 31"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0" name="AutoShape 32"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1" name="AutoShape 33"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2" name="AutoShape 34"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3" name="AutoShape 35"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4" name="AutoShape 36"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5" name="AutoShape 37"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6" name="AutoShape 38"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7" name="AutoShape 39"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8" name="AutoShape 40"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9" name="AutoShape 41"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0" name="AutoShape 42"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1" name="AutoShape 43"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2" name="AutoShape 44"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3" name="AutoShape 45"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3" name="Picture 3"/>
          <p:cNvPicPr>
            <a:picLocks noChangeAspect="1" noChangeArrowheads="1"/>
          </p:cNvPicPr>
          <p:nvPr/>
        </p:nvPicPr>
        <p:blipFill>
          <a:blip r:embed="rId3"/>
          <a:srcRect/>
          <a:stretch>
            <a:fillRect/>
          </a:stretch>
        </p:blipFill>
        <p:spPr bwMode="auto">
          <a:xfrm>
            <a:off x="10758" y="10758"/>
            <a:ext cx="1885950" cy="1076325"/>
          </a:xfrm>
          <a:prstGeom prst="rect">
            <a:avLst/>
          </a:prstGeom>
          <a:noFill/>
          <a:ln w="9525">
            <a:noFill/>
            <a:miter lim="800000"/>
            <a:headEnd/>
            <a:tailEnd/>
          </a:ln>
          <a:effectLst/>
        </p:spPr>
      </p:pic>
      <p:sp>
        <p:nvSpPr>
          <p:cNvPr id="54" name="Rectangle 53"/>
          <p:cNvSpPr/>
          <p:nvPr/>
        </p:nvSpPr>
        <p:spPr>
          <a:xfrm>
            <a:off x="4191000" y="1295400"/>
            <a:ext cx="4724400" cy="3416320"/>
          </a:xfrm>
          <a:prstGeom prst="rect">
            <a:avLst/>
          </a:prstGeom>
        </p:spPr>
        <p:txBody>
          <a:bodyPr wrap="square">
            <a:spAutoFit/>
          </a:bodyPr>
          <a:lstStyle/>
          <a:p>
            <a:pPr algn="just" rtl="1">
              <a:lnSpc>
                <a:spcPct val="150000"/>
              </a:lnSpc>
            </a:pPr>
            <a:r>
              <a:rPr lang="fa-IR" sz="1600" dirty="0" smtClean="0"/>
              <a:t>این لیگ یکی از قدیمی ترین قسمت های ربوکاپ است که برای افزایش سرعت پیشرفت های در زمینه هوش مصنوعی برگزار می شود.</a:t>
            </a:r>
          </a:p>
          <a:p>
            <a:pPr algn="just" rtl="1">
              <a:lnSpc>
                <a:spcPct val="150000"/>
              </a:lnSpc>
            </a:pPr>
            <a:r>
              <a:rPr lang="fa-IR" sz="1600" dirty="0" smtClean="0"/>
              <a:t>شبیه سازی فوتبال بستر مناسبی برای آزمایش و مقایسه روش های مختلف هوش مصنوعی در محیطی پویا است.</a:t>
            </a:r>
          </a:p>
          <a:p>
            <a:pPr algn="just" rtl="1">
              <a:lnSpc>
                <a:spcPct val="150000"/>
              </a:lnSpc>
            </a:pPr>
            <a:r>
              <a:rPr lang="fa-IR" sz="1600" dirty="0" smtClean="0"/>
              <a:t>در این لیگ هر تیم از 11 بازیکن و یک مربی تشکیل شده است که در یک زمین مجازی و در کامپیوتر با یکدیگر به رقابت می پردازند.</a:t>
            </a:r>
          </a:p>
          <a:p>
            <a:pPr algn="just" rtl="1">
              <a:lnSpc>
                <a:spcPct val="150000"/>
              </a:lnSpc>
            </a:pPr>
            <a:r>
              <a:rPr lang="fa-IR" sz="1600" dirty="0" smtClean="0"/>
              <a:t>سیستم شبیه سازی از سرور، مانیتور و عامل های هوشمند تشکیل می شود.</a:t>
            </a:r>
          </a:p>
        </p:txBody>
      </p:sp>
      <p:pic>
        <p:nvPicPr>
          <p:cNvPr id="4098" name="Picture 2"/>
          <p:cNvPicPr>
            <a:picLocks noChangeAspect="1" noChangeArrowheads="1"/>
          </p:cNvPicPr>
          <p:nvPr/>
        </p:nvPicPr>
        <p:blipFill>
          <a:blip r:embed="rId4"/>
          <a:srcRect/>
          <a:stretch>
            <a:fillRect/>
          </a:stretch>
        </p:blipFill>
        <p:spPr bwMode="auto">
          <a:xfrm>
            <a:off x="27432" y="33528"/>
            <a:ext cx="1809750" cy="1038225"/>
          </a:xfrm>
          <a:prstGeom prst="rect">
            <a:avLst/>
          </a:prstGeom>
          <a:noFill/>
          <a:ln w="9525">
            <a:noFill/>
            <a:miter lim="800000"/>
            <a:headEnd/>
            <a:tailEnd/>
          </a:ln>
          <a:effectLst/>
        </p:spPr>
      </p:pic>
      <p:pic>
        <p:nvPicPr>
          <p:cNvPr id="43011" name="Picture 3"/>
          <p:cNvPicPr>
            <a:picLocks noChangeAspect="1" noChangeArrowheads="1"/>
          </p:cNvPicPr>
          <p:nvPr/>
        </p:nvPicPr>
        <p:blipFill>
          <a:blip r:embed="rId5"/>
          <a:srcRect/>
          <a:stretch>
            <a:fillRect/>
          </a:stretch>
        </p:blipFill>
        <p:spPr bwMode="auto">
          <a:xfrm>
            <a:off x="304800" y="1371600"/>
            <a:ext cx="3483067" cy="27432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1095375"/>
          </a:xfrm>
          <a:prstGeom prst="rect">
            <a:avLst/>
          </a:prstGeom>
          <a:noFill/>
          <a:ln w="1270">
            <a:solidFill>
              <a:schemeClr val="tx1">
                <a:alpha val="99000"/>
              </a:schemeClr>
            </a:solidFill>
            <a:miter lim="800000"/>
            <a:headEnd/>
            <a:tailEnd/>
          </a:ln>
          <a:effectLst/>
        </p:spPr>
      </p:pic>
      <p:sp>
        <p:nvSpPr>
          <p:cNvPr id="7" name="TextBox 6"/>
          <p:cNvSpPr txBox="1"/>
          <p:nvPr/>
        </p:nvSpPr>
        <p:spPr>
          <a:xfrm>
            <a:off x="3200400" y="381000"/>
            <a:ext cx="3429000" cy="523220"/>
          </a:xfrm>
          <a:prstGeom prst="rect">
            <a:avLst/>
          </a:prstGeom>
          <a:noFill/>
        </p:spPr>
        <p:txBody>
          <a:bodyPr wrap="square" rtlCol="0">
            <a:spAutoFit/>
          </a:bodyPr>
          <a:lstStyle/>
          <a:p>
            <a:pPr algn="ctr" rtl="1"/>
            <a:r>
              <a:rPr lang="fa-IR" sz="2800" dirty="0" smtClean="0"/>
              <a:t>شبیه سازی دو بعدی فوتبال</a:t>
            </a:r>
          </a:p>
        </p:txBody>
      </p:sp>
      <p:sp>
        <p:nvSpPr>
          <p:cNvPr id="2049" name="AutoShape 1"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 name="AutoShape 2"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1" name="AutoShape 3"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3" name="AutoShape 5"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4" name="AutoShape 6"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5" name="AutoShape 7"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6" name="AutoShape 8"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7" name="AutoShape 9"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8" name="AutoShape 10"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9" name="AutoShape 11"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0" name="AutoShape 12"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1" name="AutoShape 13"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2" name="AutoShape 14"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3" name="AutoShape 15"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4" name="AutoShape 16"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5" name="AutoShape 17"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6" name="AutoShape 18"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7" name="AutoShape 19"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8" name="AutoShape 20"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9" name="AutoShape 21"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0" name="AutoShape 22"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1" name="AutoShape 23"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2" name="AutoShape 24"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3" name="AutoShape 25"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4" name="AutoShape 26"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5" name="AutoShape 27" descr="web"/>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6" name="AutoShape 28" descr="ml"/>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7" name="AutoShape 29"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8" name="AutoShape 30"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9" name="AutoShape 31"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0" name="AutoShape 32"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1" name="AutoShape 33"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2" name="AutoShape 34"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3" name="AutoShape 35"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4" name="AutoShape 36"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5" name="AutoShape 37"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6" name="AutoShape 38"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7" name="AutoShape 39"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8" name="AutoShape 40"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9" name="AutoShape 41"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0" name="AutoShape 42"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1" name="AutoShape 43"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2" name="AutoShape 44"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3" name="AutoShape 45"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3" name="Picture 3"/>
          <p:cNvPicPr>
            <a:picLocks noChangeAspect="1" noChangeArrowheads="1"/>
          </p:cNvPicPr>
          <p:nvPr/>
        </p:nvPicPr>
        <p:blipFill>
          <a:blip r:embed="rId3"/>
          <a:srcRect/>
          <a:stretch>
            <a:fillRect/>
          </a:stretch>
        </p:blipFill>
        <p:spPr bwMode="auto">
          <a:xfrm>
            <a:off x="10758" y="10758"/>
            <a:ext cx="1885950" cy="1076325"/>
          </a:xfrm>
          <a:prstGeom prst="rect">
            <a:avLst/>
          </a:prstGeom>
          <a:noFill/>
          <a:ln w="9525">
            <a:noFill/>
            <a:miter lim="800000"/>
            <a:headEnd/>
            <a:tailEnd/>
          </a:ln>
          <a:effectLst/>
        </p:spPr>
      </p:pic>
      <p:pic>
        <p:nvPicPr>
          <p:cNvPr id="4098" name="Picture 2"/>
          <p:cNvPicPr>
            <a:picLocks noChangeAspect="1" noChangeArrowheads="1"/>
          </p:cNvPicPr>
          <p:nvPr/>
        </p:nvPicPr>
        <p:blipFill>
          <a:blip r:embed="rId4"/>
          <a:srcRect/>
          <a:stretch>
            <a:fillRect/>
          </a:stretch>
        </p:blipFill>
        <p:spPr bwMode="auto">
          <a:xfrm>
            <a:off x="27432" y="33528"/>
            <a:ext cx="1809750" cy="1038225"/>
          </a:xfrm>
          <a:prstGeom prst="rect">
            <a:avLst/>
          </a:prstGeom>
          <a:noFill/>
          <a:ln w="9525">
            <a:noFill/>
            <a:miter lim="800000"/>
            <a:headEnd/>
            <a:tailEnd/>
          </a:ln>
          <a:effectLst/>
        </p:spPr>
      </p:pic>
      <p:pic>
        <p:nvPicPr>
          <p:cNvPr id="44034" name="Picture 2"/>
          <p:cNvPicPr>
            <a:picLocks noChangeAspect="1" noChangeArrowheads="1"/>
          </p:cNvPicPr>
          <p:nvPr/>
        </p:nvPicPr>
        <p:blipFill>
          <a:blip r:embed="rId5"/>
          <a:srcRect/>
          <a:stretch>
            <a:fillRect/>
          </a:stretch>
        </p:blipFill>
        <p:spPr bwMode="auto">
          <a:xfrm>
            <a:off x="3505200" y="1600200"/>
            <a:ext cx="1072062" cy="1057275"/>
          </a:xfrm>
          <a:prstGeom prst="rect">
            <a:avLst/>
          </a:prstGeom>
          <a:noFill/>
          <a:ln w="9525">
            <a:noFill/>
            <a:miter lim="800000"/>
            <a:headEnd/>
            <a:tailEnd/>
          </a:ln>
          <a:effectLst/>
        </p:spPr>
      </p:pic>
      <p:pic>
        <p:nvPicPr>
          <p:cNvPr id="55" name="Picture 8" descr="flags"/>
          <p:cNvPicPr>
            <a:picLocks noChangeAspect="1" noChangeArrowheads="1"/>
          </p:cNvPicPr>
          <p:nvPr/>
        </p:nvPicPr>
        <p:blipFill>
          <a:blip r:embed="rId6"/>
          <a:srcRect/>
          <a:stretch>
            <a:fillRect/>
          </a:stretch>
        </p:blipFill>
        <p:spPr>
          <a:xfrm>
            <a:off x="228600" y="1219200"/>
            <a:ext cx="2926080" cy="1981200"/>
          </a:xfrm>
          <a:prstGeom prst="rect">
            <a:avLst/>
          </a:prstGeom>
          <a:ln/>
        </p:spPr>
      </p:pic>
      <p:sp>
        <p:nvSpPr>
          <p:cNvPr id="56" name="TextBox 55"/>
          <p:cNvSpPr txBox="1"/>
          <p:nvPr/>
        </p:nvSpPr>
        <p:spPr>
          <a:xfrm>
            <a:off x="4876800" y="1219200"/>
            <a:ext cx="3733800" cy="2862322"/>
          </a:xfrm>
          <a:prstGeom prst="rect">
            <a:avLst/>
          </a:prstGeom>
          <a:noFill/>
        </p:spPr>
        <p:txBody>
          <a:bodyPr wrap="square" rtlCol="0">
            <a:spAutoFit/>
          </a:bodyPr>
          <a:lstStyle/>
          <a:p>
            <a:r>
              <a:rPr lang="en-US" dirty="0" smtClean="0"/>
              <a:t>Kick power angle</a:t>
            </a:r>
          </a:p>
          <a:p>
            <a:r>
              <a:rPr lang="en-US" dirty="0" smtClean="0"/>
              <a:t>Dash power</a:t>
            </a:r>
          </a:p>
          <a:p>
            <a:r>
              <a:rPr lang="en-US" dirty="0" smtClean="0"/>
              <a:t>Turn angle</a:t>
            </a:r>
          </a:p>
          <a:p>
            <a:r>
              <a:rPr lang="en-US" dirty="0" err="1" smtClean="0"/>
              <a:t>Turn_neck</a:t>
            </a:r>
            <a:r>
              <a:rPr lang="en-US" dirty="0" smtClean="0"/>
              <a:t> angle</a:t>
            </a:r>
          </a:p>
          <a:p>
            <a:r>
              <a:rPr lang="en-US" dirty="0" smtClean="0"/>
              <a:t>Tackle power</a:t>
            </a:r>
          </a:p>
          <a:p>
            <a:r>
              <a:rPr lang="en-US" dirty="0" err="1" smtClean="0"/>
              <a:t>Change_view</a:t>
            </a:r>
            <a:r>
              <a:rPr lang="en-US" dirty="0" smtClean="0"/>
              <a:t> mode quality</a:t>
            </a:r>
          </a:p>
          <a:p>
            <a:r>
              <a:rPr lang="en-US" dirty="0" smtClean="0"/>
              <a:t>Say string</a:t>
            </a:r>
          </a:p>
          <a:p>
            <a:r>
              <a:rPr lang="en-US" dirty="0" smtClean="0"/>
              <a:t>Attention </a:t>
            </a:r>
            <a:r>
              <a:rPr lang="en-US" dirty="0" err="1" smtClean="0"/>
              <a:t>uninum</a:t>
            </a:r>
            <a:endParaRPr lang="en-US" dirty="0" smtClean="0"/>
          </a:p>
          <a:p>
            <a:r>
              <a:rPr lang="en-US" dirty="0" smtClean="0"/>
              <a:t>Point </a:t>
            </a:r>
            <a:r>
              <a:rPr lang="en-US" dirty="0" err="1" smtClean="0"/>
              <a:t>uninum</a:t>
            </a:r>
            <a:endParaRPr lang="en-US" dirty="0" smtClean="0"/>
          </a:p>
          <a:p>
            <a:r>
              <a:rPr lang="en-US" dirty="0" smtClean="0"/>
              <a:t>Catch</a:t>
            </a:r>
          </a:p>
        </p:txBody>
      </p:sp>
      <p:grpSp>
        <p:nvGrpSpPr>
          <p:cNvPr id="57" name="Group 8"/>
          <p:cNvGrpSpPr>
            <a:grpSpLocks/>
          </p:cNvGrpSpPr>
          <p:nvPr/>
        </p:nvGrpSpPr>
        <p:grpSpPr bwMode="auto">
          <a:xfrm>
            <a:off x="5257800" y="4267200"/>
            <a:ext cx="685800" cy="685800"/>
            <a:chOff x="4072" y="2802"/>
            <a:chExt cx="761" cy="796"/>
          </a:xfrm>
        </p:grpSpPr>
        <p:sp>
          <p:nvSpPr>
            <p:cNvPr id="58" name="Arc 9"/>
            <p:cNvSpPr>
              <a:spLocks/>
            </p:cNvSpPr>
            <p:nvPr/>
          </p:nvSpPr>
          <p:spPr bwMode="auto">
            <a:xfrm rot="16144219" flipV="1">
              <a:off x="4245" y="3003"/>
              <a:ext cx="789" cy="387"/>
            </a:xfrm>
            <a:custGeom>
              <a:avLst/>
              <a:gdLst>
                <a:gd name="G0" fmla="+- 21600 0 0"/>
                <a:gd name="G1" fmla="+- 21600 0 0"/>
                <a:gd name="G2" fmla="+- 21600 0 0"/>
                <a:gd name="T0" fmla="*/ 1 w 43200"/>
                <a:gd name="T1" fmla="*/ 21822 h 21822"/>
                <a:gd name="T2" fmla="*/ 43199 w 43200"/>
                <a:gd name="T3" fmla="*/ 21798 h 21822"/>
                <a:gd name="T4" fmla="*/ 21600 w 43200"/>
                <a:gd name="T5" fmla="*/ 21600 h 21822"/>
              </a:gdLst>
              <a:ahLst/>
              <a:cxnLst>
                <a:cxn ang="0">
                  <a:pos x="T0" y="T1"/>
                </a:cxn>
                <a:cxn ang="0">
                  <a:pos x="T2" y="T3"/>
                </a:cxn>
                <a:cxn ang="0">
                  <a:pos x="T4" y="T5"/>
                </a:cxn>
              </a:cxnLst>
              <a:rect l="0" t="0" r="r" b="b"/>
              <a:pathLst>
                <a:path w="43200" h="21822" fill="none" extrusionOk="0">
                  <a:moveTo>
                    <a:pt x="1" y="21821"/>
                  </a:moveTo>
                  <a:cubicBezTo>
                    <a:pt x="0" y="21748"/>
                    <a:pt x="0" y="21674"/>
                    <a:pt x="0" y="21600"/>
                  </a:cubicBezTo>
                  <a:cubicBezTo>
                    <a:pt x="0" y="9670"/>
                    <a:pt x="9670" y="0"/>
                    <a:pt x="21600" y="0"/>
                  </a:cubicBezTo>
                  <a:cubicBezTo>
                    <a:pt x="33529" y="0"/>
                    <a:pt x="43200" y="9670"/>
                    <a:pt x="43200" y="21600"/>
                  </a:cubicBezTo>
                  <a:cubicBezTo>
                    <a:pt x="43200" y="21666"/>
                    <a:pt x="43199" y="21732"/>
                    <a:pt x="43199" y="21798"/>
                  </a:cubicBezTo>
                </a:path>
                <a:path w="43200" h="21822" stroke="0" extrusionOk="0">
                  <a:moveTo>
                    <a:pt x="1" y="21821"/>
                  </a:moveTo>
                  <a:cubicBezTo>
                    <a:pt x="0" y="21748"/>
                    <a:pt x="0" y="21674"/>
                    <a:pt x="0" y="21600"/>
                  </a:cubicBezTo>
                  <a:cubicBezTo>
                    <a:pt x="0" y="9670"/>
                    <a:pt x="9670" y="0"/>
                    <a:pt x="21600" y="0"/>
                  </a:cubicBezTo>
                  <a:cubicBezTo>
                    <a:pt x="33529" y="0"/>
                    <a:pt x="43200" y="9670"/>
                    <a:pt x="43200" y="21600"/>
                  </a:cubicBezTo>
                  <a:cubicBezTo>
                    <a:pt x="43200" y="21666"/>
                    <a:pt x="43199" y="21732"/>
                    <a:pt x="43199" y="21798"/>
                  </a:cubicBezTo>
                  <a:lnTo>
                    <a:pt x="21600" y="21600"/>
                  </a:lnTo>
                  <a:close/>
                </a:path>
              </a:pathLst>
            </a:custGeom>
            <a:solidFill>
              <a:schemeClr val="tx2"/>
            </a:solidFill>
            <a:ln w="9525">
              <a:solidFill>
                <a:schemeClr val="tx1"/>
              </a:solidFill>
              <a:round/>
              <a:headEnd/>
              <a:tailEnd/>
            </a:ln>
            <a:effectLst/>
          </p:spPr>
          <p:txBody>
            <a:bodyPr wrap="none" anchor="ctr"/>
            <a:lstStyle/>
            <a:p>
              <a:endParaRPr lang="en-US"/>
            </a:p>
          </p:txBody>
        </p:sp>
        <p:sp>
          <p:nvSpPr>
            <p:cNvPr id="59" name="Arc 10"/>
            <p:cNvSpPr>
              <a:spLocks/>
            </p:cNvSpPr>
            <p:nvPr/>
          </p:nvSpPr>
          <p:spPr bwMode="auto">
            <a:xfrm rot="5351746" flipV="1">
              <a:off x="3869" y="3012"/>
              <a:ext cx="789" cy="384"/>
            </a:xfrm>
            <a:custGeom>
              <a:avLst/>
              <a:gdLst>
                <a:gd name="G0" fmla="+- 21599 0 0"/>
                <a:gd name="G1" fmla="+- 21600 0 0"/>
                <a:gd name="G2" fmla="+- 21600 0 0"/>
                <a:gd name="T0" fmla="*/ 0 w 43199"/>
                <a:gd name="T1" fmla="*/ 21417 h 21600"/>
                <a:gd name="T2" fmla="*/ 43199 w 43199"/>
                <a:gd name="T3" fmla="*/ 21600 h 21600"/>
                <a:gd name="T4" fmla="*/ 21599 w 43199"/>
                <a:gd name="T5" fmla="*/ 21600 h 21600"/>
              </a:gdLst>
              <a:ahLst/>
              <a:cxnLst>
                <a:cxn ang="0">
                  <a:pos x="T0" y="T1"/>
                </a:cxn>
                <a:cxn ang="0">
                  <a:pos x="T2" y="T3"/>
                </a:cxn>
                <a:cxn ang="0">
                  <a:pos x="T4" y="T5"/>
                </a:cxn>
              </a:cxnLst>
              <a:rect l="0" t="0" r="r" b="b"/>
              <a:pathLst>
                <a:path w="43199" h="21600" fill="none" extrusionOk="0">
                  <a:moveTo>
                    <a:pt x="-1" y="21416"/>
                  </a:moveTo>
                  <a:cubicBezTo>
                    <a:pt x="100" y="9559"/>
                    <a:pt x="9741" y="-1"/>
                    <a:pt x="21599" y="0"/>
                  </a:cubicBezTo>
                  <a:cubicBezTo>
                    <a:pt x="33528" y="0"/>
                    <a:pt x="43199" y="9670"/>
                    <a:pt x="43199" y="21600"/>
                  </a:cubicBezTo>
                </a:path>
                <a:path w="43199" h="21600" stroke="0" extrusionOk="0">
                  <a:moveTo>
                    <a:pt x="-1" y="21416"/>
                  </a:moveTo>
                  <a:cubicBezTo>
                    <a:pt x="100" y="9559"/>
                    <a:pt x="9741" y="-1"/>
                    <a:pt x="21599" y="0"/>
                  </a:cubicBezTo>
                  <a:cubicBezTo>
                    <a:pt x="33528" y="0"/>
                    <a:pt x="43199" y="9670"/>
                    <a:pt x="43199" y="21600"/>
                  </a:cubicBezTo>
                  <a:lnTo>
                    <a:pt x="21599" y="21600"/>
                  </a:lnTo>
                  <a:close/>
                </a:path>
              </a:pathLst>
            </a:custGeom>
            <a:solidFill>
              <a:srgbClr val="FF0000"/>
            </a:solidFill>
            <a:ln w="9525">
              <a:solidFill>
                <a:schemeClr val="tx1"/>
              </a:solidFill>
              <a:round/>
              <a:headEnd/>
              <a:tailEnd/>
            </a:ln>
            <a:effectLst/>
          </p:spPr>
          <p:txBody>
            <a:bodyPr vert="eaVert" wrap="none" anchor="ctr"/>
            <a:lstStyle/>
            <a:p>
              <a:endParaRPr lang="en-US"/>
            </a:p>
          </p:txBody>
        </p:sp>
      </p:grpSp>
      <p:sp>
        <p:nvSpPr>
          <p:cNvPr id="60" name="Oval 7" descr="Solid diamond"/>
          <p:cNvSpPr>
            <a:spLocks noChangeArrowheads="1"/>
          </p:cNvSpPr>
          <p:nvPr/>
        </p:nvSpPr>
        <p:spPr bwMode="auto">
          <a:xfrm>
            <a:off x="5562600" y="4724400"/>
            <a:ext cx="228600" cy="228600"/>
          </a:xfrm>
          <a:prstGeom prst="ellipse">
            <a:avLst/>
          </a:prstGeom>
          <a:pattFill prst="solidDmnd">
            <a:fgClr>
              <a:schemeClr val="tx2"/>
            </a:fgClr>
            <a:bgClr>
              <a:srgbClr val="FFFFFF"/>
            </a:bgClr>
          </a:pattFill>
          <a:ln w="9525" algn="ctr">
            <a:solidFill>
              <a:schemeClr val="tx1"/>
            </a:solidFill>
            <a:round/>
            <a:headEnd/>
            <a:tailEnd/>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1095375"/>
          </a:xfrm>
          <a:prstGeom prst="rect">
            <a:avLst/>
          </a:prstGeom>
          <a:noFill/>
          <a:ln w="1270">
            <a:solidFill>
              <a:schemeClr val="tx1">
                <a:alpha val="99000"/>
              </a:schemeClr>
            </a:solidFill>
            <a:miter lim="800000"/>
            <a:headEnd/>
            <a:tailEnd/>
          </a:ln>
          <a:effectLst/>
        </p:spPr>
      </p:pic>
      <p:sp>
        <p:nvSpPr>
          <p:cNvPr id="7" name="TextBox 6"/>
          <p:cNvSpPr txBox="1"/>
          <p:nvPr/>
        </p:nvSpPr>
        <p:spPr>
          <a:xfrm>
            <a:off x="3200400" y="381000"/>
            <a:ext cx="3429000" cy="523220"/>
          </a:xfrm>
          <a:prstGeom prst="rect">
            <a:avLst/>
          </a:prstGeom>
          <a:noFill/>
        </p:spPr>
        <p:txBody>
          <a:bodyPr wrap="square" rtlCol="0">
            <a:spAutoFit/>
          </a:bodyPr>
          <a:lstStyle/>
          <a:p>
            <a:pPr algn="ctr" rtl="1"/>
            <a:r>
              <a:rPr lang="fa-IR" sz="2800" dirty="0" smtClean="0"/>
              <a:t>شبیه سازی دو بعدی فوتبال</a:t>
            </a:r>
          </a:p>
        </p:txBody>
      </p:sp>
      <p:sp>
        <p:nvSpPr>
          <p:cNvPr id="2049" name="AutoShape 1"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 name="AutoShape 2"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1" name="AutoShape 3"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3" name="AutoShape 5"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4" name="AutoShape 6"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5" name="AutoShape 7"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6" name="AutoShape 8"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7" name="AutoShape 9"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8" name="AutoShape 10"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9" name="AutoShape 11"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0" name="AutoShape 12"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1" name="AutoShape 13"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2" name="AutoShape 14"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3" name="AutoShape 15"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4" name="AutoShape 16"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5" name="AutoShape 17"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6" name="AutoShape 18"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7" name="AutoShape 19"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8" name="AutoShape 20"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9" name="AutoShape 21"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0" name="AutoShape 22"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1" name="AutoShape 23"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2" name="AutoShape 24"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3" name="AutoShape 25"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4" name="AutoShape 26"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5" name="AutoShape 27" descr="web"/>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6" name="AutoShape 28" descr="ml"/>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7" name="AutoShape 29"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8" name="AutoShape 30"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9" name="AutoShape 31"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0" name="AutoShape 32"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1" name="AutoShape 33"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2" name="AutoShape 34"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3" name="AutoShape 35"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4" name="AutoShape 36"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5" name="AutoShape 37"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6" name="AutoShape 38"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7" name="AutoShape 39"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8" name="AutoShape 40"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9" name="AutoShape 41"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0" name="AutoShape 42"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1" name="AutoShape 43"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2" name="AutoShape 44"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3" name="AutoShape 45"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3" name="Picture 3"/>
          <p:cNvPicPr>
            <a:picLocks noChangeAspect="1" noChangeArrowheads="1"/>
          </p:cNvPicPr>
          <p:nvPr/>
        </p:nvPicPr>
        <p:blipFill>
          <a:blip r:embed="rId3"/>
          <a:srcRect/>
          <a:stretch>
            <a:fillRect/>
          </a:stretch>
        </p:blipFill>
        <p:spPr bwMode="auto">
          <a:xfrm>
            <a:off x="10758" y="10758"/>
            <a:ext cx="1885950" cy="1076325"/>
          </a:xfrm>
          <a:prstGeom prst="rect">
            <a:avLst/>
          </a:prstGeom>
          <a:noFill/>
          <a:ln w="9525">
            <a:noFill/>
            <a:miter lim="800000"/>
            <a:headEnd/>
            <a:tailEnd/>
          </a:ln>
          <a:effectLst/>
        </p:spPr>
      </p:pic>
      <p:pic>
        <p:nvPicPr>
          <p:cNvPr id="4098" name="Picture 2"/>
          <p:cNvPicPr>
            <a:picLocks noChangeAspect="1" noChangeArrowheads="1"/>
          </p:cNvPicPr>
          <p:nvPr/>
        </p:nvPicPr>
        <p:blipFill>
          <a:blip r:embed="rId4"/>
          <a:srcRect/>
          <a:stretch>
            <a:fillRect/>
          </a:stretch>
        </p:blipFill>
        <p:spPr bwMode="auto">
          <a:xfrm>
            <a:off x="27432" y="33528"/>
            <a:ext cx="1809750" cy="1038225"/>
          </a:xfrm>
          <a:prstGeom prst="rect">
            <a:avLst/>
          </a:prstGeom>
          <a:noFill/>
          <a:ln w="9525">
            <a:noFill/>
            <a:miter lim="800000"/>
            <a:headEnd/>
            <a:tailEnd/>
          </a:ln>
          <a:effectLst/>
        </p:spPr>
      </p:pic>
      <p:pic>
        <p:nvPicPr>
          <p:cNvPr id="45058" name="Picture 2"/>
          <p:cNvPicPr>
            <a:picLocks noChangeAspect="1" noChangeArrowheads="1"/>
          </p:cNvPicPr>
          <p:nvPr/>
        </p:nvPicPr>
        <p:blipFill>
          <a:blip r:embed="rId5"/>
          <a:srcRect/>
          <a:stretch>
            <a:fillRect/>
          </a:stretch>
        </p:blipFill>
        <p:spPr bwMode="auto">
          <a:xfrm>
            <a:off x="2209800" y="2057400"/>
            <a:ext cx="4400550" cy="2552700"/>
          </a:xfrm>
          <a:prstGeom prst="rect">
            <a:avLst/>
          </a:prstGeom>
          <a:noFill/>
          <a:ln w="9525">
            <a:noFill/>
            <a:miter lim="800000"/>
            <a:headEnd/>
            <a:tailEnd/>
          </a:ln>
          <a:effectLst/>
        </p:spPr>
      </p:pic>
      <p:sp>
        <p:nvSpPr>
          <p:cNvPr id="60" name="TextBox 59"/>
          <p:cNvSpPr txBox="1"/>
          <p:nvPr/>
        </p:nvSpPr>
        <p:spPr>
          <a:xfrm>
            <a:off x="3276600" y="1524000"/>
            <a:ext cx="2002471" cy="369332"/>
          </a:xfrm>
          <a:prstGeom prst="rect">
            <a:avLst/>
          </a:prstGeom>
          <a:noFill/>
        </p:spPr>
        <p:txBody>
          <a:bodyPr wrap="none" rtlCol="0">
            <a:spAutoFit/>
          </a:bodyPr>
          <a:lstStyle/>
          <a:p>
            <a:r>
              <a:rPr lang="en-US" dirty="0" smtClean="0"/>
              <a:t>High Level Skills</a:t>
            </a:r>
            <a:endParaRPr lang="en-US"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1095375"/>
          </a:xfrm>
          <a:prstGeom prst="rect">
            <a:avLst/>
          </a:prstGeom>
          <a:noFill/>
          <a:ln w="1270">
            <a:solidFill>
              <a:schemeClr val="tx1">
                <a:alpha val="99000"/>
              </a:schemeClr>
            </a:solidFill>
            <a:miter lim="800000"/>
            <a:headEnd/>
            <a:tailEnd/>
          </a:ln>
          <a:effectLst/>
        </p:spPr>
      </p:pic>
      <p:sp>
        <p:nvSpPr>
          <p:cNvPr id="7" name="TextBox 6"/>
          <p:cNvSpPr txBox="1"/>
          <p:nvPr/>
        </p:nvSpPr>
        <p:spPr>
          <a:xfrm>
            <a:off x="3200400" y="381000"/>
            <a:ext cx="3429000" cy="523220"/>
          </a:xfrm>
          <a:prstGeom prst="rect">
            <a:avLst/>
          </a:prstGeom>
          <a:noFill/>
        </p:spPr>
        <p:txBody>
          <a:bodyPr wrap="square" rtlCol="0">
            <a:spAutoFit/>
          </a:bodyPr>
          <a:lstStyle/>
          <a:p>
            <a:pPr algn="ctr" rtl="1"/>
            <a:r>
              <a:rPr lang="fa-IR" sz="2800" dirty="0" smtClean="0"/>
              <a:t>شبیه سازی دو بعدی فوتبال</a:t>
            </a:r>
          </a:p>
        </p:txBody>
      </p:sp>
      <p:sp>
        <p:nvSpPr>
          <p:cNvPr id="2049" name="AutoShape 1"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 name="AutoShape 2"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1" name="AutoShape 3"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3" name="AutoShape 5"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4" name="AutoShape 6"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5" name="AutoShape 7"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6" name="AutoShape 8"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7" name="AutoShape 9"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8" name="AutoShape 10"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9" name="AutoShape 11"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0" name="AutoShape 12"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1" name="AutoShape 13"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2" name="AutoShape 14"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3" name="AutoShape 15"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4" name="AutoShape 16"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5" name="AutoShape 17"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6" name="AutoShape 18"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7" name="AutoShape 19"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8" name="AutoShape 20"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9" name="AutoShape 21"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0" name="AutoShape 22"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1" name="AutoShape 23"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2" name="AutoShape 24"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3" name="AutoShape 25"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4" name="AutoShape 26"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5" name="AutoShape 27" descr="web"/>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6" name="AutoShape 28" descr="ml"/>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7" name="AutoShape 29"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8" name="AutoShape 30"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9" name="AutoShape 31"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0" name="AutoShape 32"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1" name="AutoShape 33"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2" name="AutoShape 34"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3" name="AutoShape 35"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4" name="AutoShape 36"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5" name="AutoShape 37"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6" name="AutoShape 38"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7" name="AutoShape 39"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8" name="AutoShape 40"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9" name="AutoShape 41"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0" name="AutoShape 42"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1" name="AutoShape 43"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2" name="AutoShape 44"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3" name="AutoShape 45"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3" name="Picture 3"/>
          <p:cNvPicPr>
            <a:picLocks noChangeAspect="1" noChangeArrowheads="1"/>
          </p:cNvPicPr>
          <p:nvPr/>
        </p:nvPicPr>
        <p:blipFill>
          <a:blip r:embed="rId3"/>
          <a:srcRect/>
          <a:stretch>
            <a:fillRect/>
          </a:stretch>
        </p:blipFill>
        <p:spPr bwMode="auto">
          <a:xfrm>
            <a:off x="10758" y="10758"/>
            <a:ext cx="1885950" cy="1076325"/>
          </a:xfrm>
          <a:prstGeom prst="rect">
            <a:avLst/>
          </a:prstGeom>
          <a:noFill/>
          <a:ln w="9525">
            <a:noFill/>
            <a:miter lim="800000"/>
            <a:headEnd/>
            <a:tailEnd/>
          </a:ln>
          <a:effectLst/>
        </p:spPr>
      </p:pic>
      <p:pic>
        <p:nvPicPr>
          <p:cNvPr id="4098" name="Picture 2"/>
          <p:cNvPicPr>
            <a:picLocks noChangeAspect="1" noChangeArrowheads="1"/>
          </p:cNvPicPr>
          <p:nvPr/>
        </p:nvPicPr>
        <p:blipFill>
          <a:blip r:embed="rId4"/>
          <a:srcRect/>
          <a:stretch>
            <a:fillRect/>
          </a:stretch>
        </p:blipFill>
        <p:spPr bwMode="auto">
          <a:xfrm>
            <a:off x="27432" y="33528"/>
            <a:ext cx="1809750" cy="1038225"/>
          </a:xfrm>
          <a:prstGeom prst="rect">
            <a:avLst/>
          </a:prstGeom>
          <a:noFill/>
          <a:ln w="9525">
            <a:noFill/>
            <a:miter lim="800000"/>
            <a:headEnd/>
            <a:tailEnd/>
          </a:ln>
          <a:effectLst/>
        </p:spPr>
      </p:pic>
      <p:sp>
        <p:nvSpPr>
          <p:cNvPr id="95" name="Oval 35" descr="Solid diamond"/>
          <p:cNvSpPr>
            <a:spLocks noChangeArrowheads="1"/>
          </p:cNvSpPr>
          <p:nvPr/>
        </p:nvSpPr>
        <p:spPr bwMode="auto">
          <a:xfrm>
            <a:off x="3124200" y="1905000"/>
            <a:ext cx="142875" cy="158750"/>
          </a:xfrm>
          <a:prstGeom prst="ellipse">
            <a:avLst/>
          </a:prstGeom>
          <a:pattFill prst="solidDmnd">
            <a:fgClr>
              <a:schemeClr val="tx2"/>
            </a:fgClr>
            <a:bgClr>
              <a:srgbClr val="FFFFFF"/>
            </a:bgClr>
          </a:pattFill>
          <a:ln w="9525" algn="ctr">
            <a:solidFill>
              <a:schemeClr val="tx1"/>
            </a:solidFill>
            <a:round/>
            <a:headEnd/>
            <a:tailEnd/>
          </a:ln>
          <a:effectLst/>
        </p:spPr>
        <p:txBody>
          <a:bodyPr wrap="none" anchor="ctr"/>
          <a:lstStyle/>
          <a:p>
            <a:endParaRPr lang="en-US"/>
          </a:p>
        </p:txBody>
      </p:sp>
      <p:cxnSp>
        <p:nvCxnSpPr>
          <p:cNvPr id="97" name="Straight Arrow Connector 96"/>
          <p:cNvCxnSpPr/>
          <p:nvPr/>
        </p:nvCxnSpPr>
        <p:spPr>
          <a:xfrm rot="16200000" flipH="1">
            <a:off x="4408089" y="868001"/>
            <a:ext cx="778898" cy="30784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01" name="Group 3"/>
          <p:cNvGrpSpPr>
            <a:grpSpLocks/>
          </p:cNvGrpSpPr>
          <p:nvPr/>
        </p:nvGrpSpPr>
        <p:grpSpPr bwMode="auto">
          <a:xfrm>
            <a:off x="4114800" y="2971800"/>
            <a:ext cx="420687" cy="468312"/>
            <a:chOff x="2207" y="2535"/>
            <a:chExt cx="265" cy="311"/>
          </a:xfrm>
        </p:grpSpPr>
        <p:sp>
          <p:nvSpPr>
            <p:cNvPr id="108" name="Arc 4"/>
            <p:cNvSpPr>
              <a:spLocks/>
            </p:cNvSpPr>
            <p:nvPr/>
          </p:nvSpPr>
          <p:spPr bwMode="auto">
            <a:xfrm rot="4945642" flipV="1">
              <a:off x="2127" y="2632"/>
              <a:ext cx="294" cy="134"/>
            </a:xfrm>
            <a:custGeom>
              <a:avLst/>
              <a:gdLst>
                <a:gd name="G0" fmla="+- 21600 0 0"/>
                <a:gd name="G1" fmla="+- 21600 0 0"/>
                <a:gd name="G2" fmla="+- 21600 0 0"/>
                <a:gd name="T0" fmla="*/ 1 w 43200"/>
                <a:gd name="T1" fmla="*/ 21822 h 21822"/>
                <a:gd name="T2" fmla="*/ 43199 w 43200"/>
                <a:gd name="T3" fmla="*/ 21798 h 21822"/>
                <a:gd name="T4" fmla="*/ 21600 w 43200"/>
                <a:gd name="T5" fmla="*/ 21600 h 21822"/>
              </a:gdLst>
              <a:ahLst/>
              <a:cxnLst>
                <a:cxn ang="0">
                  <a:pos x="T0" y="T1"/>
                </a:cxn>
                <a:cxn ang="0">
                  <a:pos x="T2" y="T3"/>
                </a:cxn>
                <a:cxn ang="0">
                  <a:pos x="T4" y="T5"/>
                </a:cxn>
              </a:cxnLst>
              <a:rect l="0" t="0" r="r" b="b"/>
              <a:pathLst>
                <a:path w="43200" h="21822" fill="none" extrusionOk="0">
                  <a:moveTo>
                    <a:pt x="1" y="21821"/>
                  </a:moveTo>
                  <a:cubicBezTo>
                    <a:pt x="0" y="21748"/>
                    <a:pt x="0" y="21674"/>
                    <a:pt x="0" y="21600"/>
                  </a:cubicBezTo>
                  <a:cubicBezTo>
                    <a:pt x="0" y="9670"/>
                    <a:pt x="9670" y="0"/>
                    <a:pt x="21600" y="0"/>
                  </a:cubicBezTo>
                  <a:cubicBezTo>
                    <a:pt x="33529" y="0"/>
                    <a:pt x="43200" y="9670"/>
                    <a:pt x="43200" y="21600"/>
                  </a:cubicBezTo>
                  <a:cubicBezTo>
                    <a:pt x="43200" y="21666"/>
                    <a:pt x="43199" y="21732"/>
                    <a:pt x="43199" y="21798"/>
                  </a:cubicBezTo>
                </a:path>
                <a:path w="43200" h="21822" stroke="0" extrusionOk="0">
                  <a:moveTo>
                    <a:pt x="1" y="21821"/>
                  </a:moveTo>
                  <a:cubicBezTo>
                    <a:pt x="0" y="21748"/>
                    <a:pt x="0" y="21674"/>
                    <a:pt x="0" y="21600"/>
                  </a:cubicBezTo>
                  <a:cubicBezTo>
                    <a:pt x="0" y="9670"/>
                    <a:pt x="9670" y="0"/>
                    <a:pt x="21600" y="0"/>
                  </a:cubicBezTo>
                  <a:cubicBezTo>
                    <a:pt x="33529" y="0"/>
                    <a:pt x="43200" y="9670"/>
                    <a:pt x="43200" y="21600"/>
                  </a:cubicBezTo>
                  <a:cubicBezTo>
                    <a:pt x="43200" y="21666"/>
                    <a:pt x="43199" y="21732"/>
                    <a:pt x="43199" y="21798"/>
                  </a:cubicBezTo>
                  <a:lnTo>
                    <a:pt x="21600" y="21600"/>
                  </a:lnTo>
                  <a:close/>
                </a:path>
              </a:pathLst>
            </a:custGeom>
            <a:solidFill>
              <a:schemeClr val="tx2"/>
            </a:solidFill>
            <a:ln w="9525">
              <a:solidFill>
                <a:schemeClr val="tx1"/>
              </a:solidFill>
              <a:round/>
              <a:headEnd/>
              <a:tailEnd/>
            </a:ln>
            <a:effectLst/>
          </p:spPr>
          <p:txBody>
            <a:bodyPr wrap="none" anchor="ctr"/>
            <a:lstStyle/>
            <a:p>
              <a:endParaRPr lang="en-US"/>
            </a:p>
          </p:txBody>
        </p:sp>
        <p:sp>
          <p:nvSpPr>
            <p:cNvPr id="115" name="Arc 5"/>
            <p:cNvSpPr>
              <a:spLocks/>
            </p:cNvSpPr>
            <p:nvPr/>
          </p:nvSpPr>
          <p:spPr bwMode="auto">
            <a:xfrm rot="15753168" flipV="1">
              <a:off x="2257" y="2615"/>
              <a:ext cx="294" cy="133"/>
            </a:xfrm>
            <a:custGeom>
              <a:avLst/>
              <a:gdLst>
                <a:gd name="G0" fmla="+- 21599 0 0"/>
                <a:gd name="G1" fmla="+- 21600 0 0"/>
                <a:gd name="G2" fmla="+- 21600 0 0"/>
                <a:gd name="T0" fmla="*/ 0 w 43199"/>
                <a:gd name="T1" fmla="*/ 21417 h 21600"/>
                <a:gd name="T2" fmla="*/ 43199 w 43199"/>
                <a:gd name="T3" fmla="*/ 21600 h 21600"/>
                <a:gd name="T4" fmla="*/ 21599 w 43199"/>
                <a:gd name="T5" fmla="*/ 21600 h 21600"/>
              </a:gdLst>
              <a:ahLst/>
              <a:cxnLst>
                <a:cxn ang="0">
                  <a:pos x="T0" y="T1"/>
                </a:cxn>
                <a:cxn ang="0">
                  <a:pos x="T2" y="T3"/>
                </a:cxn>
                <a:cxn ang="0">
                  <a:pos x="T4" y="T5"/>
                </a:cxn>
              </a:cxnLst>
              <a:rect l="0" t="0" r="r" b="b"/>
              <a:pathLst>
                <a:path w="43199" h="21600" fill="none" extrusionOk="0">
                  <a:moveTo>
                    <a:pt x="-1" y="21416"/>
                  </a:moveTo>
                  <a:cubicBezTo>
                    <a:pt x="100" y="9559"/>
                    <a:pt x="9741" y="-1"/>
                    <a:pt x="21599" y="0"/>
                  </a:cubicBezTo>
                  <a:cubicBezTo>
                    <a:pt x="33528" y="0"/>
                    <a:pt x="43199" y="9670"/>
                    <a:pt x="43199" y="21600"/>
                  </a:cubicBezTo>
                </a:path>
                <a:path w="43199" h="21600" stroke="0" extrusionOk="0">
                  <a:moveTo>
                    <a:pt x="-1" y="21416"/>
                  </a:moveTo>
                  <a:cubicBezTo>
                    <a:pt x="100" y="9559"/>
                    <a:pt x="9741" y="-1"/>
                    <a:pt x="21599" y="0"/>
                  </a:cubicBezTo>
                  <a:cubicBezTo>
                    <a:pt x="33528" y="0"/>
                    <a:pt x="43199" y="9670"/>
                    <a:pt x="43199" y="21600"/>
                  </a:cubicBezTo>
                  <a:lnTo>
                    <a:pt x="21599" y="21600"/>
                  </a:lnTo>
                  <a:close/>
                </a:path>
              </a:pathLst>
            </a:custGeom>
            <a:solidFill>
              <a:srgbClr val="FFFF00"/>
            </a:solidFill>
            <a:ln w="9525">
              <a:solidFill>
                <a:schemeClr val="tx1"/>
              </a:solidFill>
              <a:round/>
              <a:headEnd/>
              <a:tailEnd/>
            </a:ln>
            <a:effectLst/>
          </p:spPr>
          <p:txBody>
            <a:bodyPr wrap="none" anchor="ctr"/>
            <a:lstStyle/>
            <a:p>
              <a:endParaRPr lang="en-US"/>
            </a:p>
          </p:txBody>
        </p:sp>
        <p:sp>
          <p:nvSpPr>
            <p:cNvPr id="119" name="Line 6"/>
            <p:cNvSpPr>
              <a:spLocks noChangeShapeType="1"/>
            </p:cNvSpPr>
            <p:nvPr/>
          </p:nvSpPr>
          <p:spPr bwMode="auto">
            <a:xfrm flipV="1">
              <a:off x="2340" y="2640"/>
              <a:ext cx="132" cy="48"/>
            </a:xfrm>
            <a:prstGeom prst="line">
              <a:avLst/>
            </a:prstGeom>
            <a:noFill/>
            <a:ln w="9525">
              <a:solidFill>
                <a:schemeClr val="tx1"/>
              </a:solidFill>
              <a:round/>
              <a:headEnd/>
              <a:tailEnd/>
            </a:ln>
            <a:effectLst/>
          </p:spPr>
          <p:txBody>
            <a:bodyPr wrap="none" anchor="ctr"/>
            <a:lstStyle/>
            <a:p>
              <a:endParaRPr lang="en-US"/>
            </a:p>
          </p:txBody>
        </p:sp>
      </p:gr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1095375"/>
          </a:xfrm>
          <a:prstGeom prst="rect">
            <a:avLst/>
          </a:prstGeom>
          <a:noFill/>
          <a:ln w="1270">
            <a:solidFill>
              <a:schemeClr val="tx1">
                <a:alpha val="99000"/>
              </a:schemeClr>
            </a:solidFill>
            <a:miter lim="800000"/>
            <a:headEnd/>
            <a:tailEnd/>
          </a:ln>
          <a:effectLst/>
        </p:spPr>
      </p:pic>
      <p:sp>
        <p:nvSpPr>
          <p:cNvPr id="7" name="TextBox 6"/>
          <p:cNvSpPr txBox="1"/>
          <p:nvPr/>
        </p:nvSpPr>
        <p:spPr>
          <a:xfrm>
            <a:off x="3733800" y="381000"/>
            <a:ext cx="2209800" cy="523220"/>
          </a:xfrm>
          <a:prstGeom prst="rect">
            <a:avLst/>
          </a:prstGeom>
          <a:noFill/>
        </p:spPr>
        <p:txBody>
          <a:bodyPr wrap="square" rtlCol="0">
            <a:spAutoFit/>
          </a:bodyPr>
          <a:lstStyle/>
          <a:p>
            <a:r>
              <a:rPr lang="fa-IR" sz="2800" dirty="0" smtClean="0"/>
              <a:t>ربوکاپ چیست ؟</a:t>
            </a:r>
            <a:endParaRPr lang="en-US" sz="2800" dirty="0"/>
          </a:p>
        </p:txBody>
      </p:sp>
      <p:sp>
        <p:nvSpPr>
          <p:cNvPr id="4" name="Rectangle 3"/>
          <p:cNvSpPr/>
          <p:nvPr/>
        </p:nvSpPr>
        <p:spPr>
          <a:xfrm>
            <a:off x="3962400" y="1524000"/>
            <a:ext cx="4572000" cy="2314544"/>
          </a:xfrm>
          <a:prstGeom prst="rect">
            <a:avLst/>
          </a:prstGeom>
        </p:spPr>
        <p:txBody>
          <a:bodyPr>
            <a:spAutoFit/>
          </a:bodyPr>
          <a:lstStyle/>
          <a:p>
            <a:pPr algn="r" rtl="1">
              <a:lnSpc>
                <a:spcPct val="150000"/>
              </a:lnSpc>
              <a:buFont typeface="Wingdings" pitchFamily="2" charset="2"/>
              <a:buChar char="v"/>
            </a:pPr>
            <a:r>
              <a:rPr lang="fa-IR" sz="1400" dirty="0" smtClean="0"/>
              <a:t>ربوکاپ یک پژوهش بین الملی و ابتکاری آموزشی است.</a:t>
            </a:r>
          </a:p>
          <a:p>
            <a:pPr algn="r" rtl="1">
              <a:lnSpc>
                <a:spcPct val="150000"/>
              </a:lnSpc>
              <a:buFont typeface="Wingdings" pitchFamily="2" charset="2"/>
              <a:buChar char="v"/>
            </a:pPr>
            <a:endParaRPr lang="fa-IR" sz="1400" dirty="0" smtClean="0"/>
          </a:p>
          <a:p>
            <a:pPr algn="r" rtl="1">
              <a:lnSpc>
                <a:spcPct val="150000"/>
              </a:lnSpc>
              <a:buFont typeface="Wingdings" pitchFamily="2" charset="2"/>
              <a:buChar char="v"/>
            </a:pPr>
            <a:r>
              <a:rPr lang="fa-IR" sz="1400" dirty="0" smtClean="0"/>
              <a:t>هدف آن ایجاد تیمی از ربات های خودکار و هوشمند است که توانایی رقابت با تیم قهرمان جام جهانی فوتبال 2050 را داشته باشد.</a:t>
            </a:r>
          </a:p>
          <a:p>
            <a:pPr algn="r" rtl="1">
              <a:lnSpc>
                <a:spcPct val="150000"/>
              </a:lnSpc>
            </a:pPr>
            <a:endParaRPr lang="fa-IR" sz="1400" dirty="0" smtClean="0"/>
          </a:p>
          <a:p>
            <a:pPr algn="r" rtl="1">
              <a:lnSpc>
                <a:spcPct val="150000"/>
              </a:lnSpc>
              <a:buFont typeface="Wingdings" pitchFamily="2" charset="2"/>
              <a:buChar char="v"/>
            </a:pPr>
            <a:r>
              <a:rPr lang="fa-IR" sz="1400" dirty="0" smtClean="0"/>
              <a:t>هدف آصلی، توسعه تحقیقات هوش مصنوعی و رباتیک است.</a:t>
            </a:r>
          </a:p>
          <a:p>
            <a:pPr algn="r" rtl="1">
              <a:lnSpc>
                <a:spcPct val="150000"/>
              </a:lnSpc>
              <a:buFont typeface="Wingdings" pitchFamily="2" charset="2"/>
              <a:buChar char="v"/>
            </a:pPr>
            <a:endParaRPr lang="fa-IR" sz="1400" dirty="0" smtClean="0"/>
          </a:p>
        </p:txBody>
      </p:sp>
      <p:pic>
        <p:nvPicPr>
          <p:cNvPr id="2052" name="Picture 4"/>
          <p:cNvPicPr>
            <a:picLocks noChangeAspect="1" noChangeArrowheads="1"/>
          </p:cNvPicPr>
          <p:nvPr/>
        </p:nvPicPr>
        <p:blipFill>
          <a:blip r:embed="rId3"/>
          <a:srcRect/>
          <a:stretch>
            <a:fillRect/>
          </a:stretch>
        </p:blipFill>
        <p:spPr bwMode="auto">
          <a:xfrm>
            <a:off x="990600" y="2286000"/>
            <a:ext cx="2428875" cy="101917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1095375"/>
          </a:xfrm>
          <a:prstGeom prst="rect">
            <a:avLst/>
          </a:prstGeom>
          <a:noFill/>
          <a:ln w="1270">
            <a:solidFill>
              <a:schemeClr val="tx1">
                <a:alpha val="99000"/>
              </a:schemeClr>
            </a:solidFill>
            <a:miter lim="800000"/>
            <a:headEnd/>
            <a:tailEnd/>
          </a:ln>
          <a:effectLst/>
        </p:spPr>
      </p:pic>
      <p:sp>
        <p:nvSpPr>
          <p:cNvPr id="7" name="TextBox 6"/>
          <p:cNvSpPr txBox="1"/>
          <p:nvPr/>
        </p:nvSpPr>
        <p:spPr>
          <a:xfrm>
            <a:off x="3200400" y="381000"/>
            <a:ext cx="3429000" cy="523220"/>
          </a:xfrm>
          <a:prstGeom prst="rect">
            <a:avLst/>
          </a:prstGeom>
          <a:noFill/>
        </p:spPr>
        <p:txBody>
          <a:bodyPr wrap="square" rtlCol="0">
            <a:spAutoFit/>
          </a:bodyPr>
          <a:lstStyle/>
          <a:p>
            <a:pPr algn="ctr" rtl="1"/>
            <a:r>
              <a:rPr lang="fa-IR" sz="2800" dirty="0" smtClean="0"/>
              <a:t>شبیه سازی دو بعدی فوتبال</a:t>
            </a:r>
          </a:p>
        </p:txBody>
      </p:sp>
      <p:sp>
        <p:nvSpPr>
          <p:cNvPr id="2049" name="AutoShape 1"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 name="AutoShape 2"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1" name="AutoShape 3"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3" name="AutoShape 5"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4" name="AutoShape 6"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5" name="AutoShape 7"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6" name="AutoShape 8"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7" name="AutoShape 9"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8" name="AutoShape 10"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9" name="AutoShape 11"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0" name="AutoShape 12"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1" name="AutoShape 13"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2" name="AutoShape 14"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3" name="AutoShape 15"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4" name="AutoShape 16"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5" name="AutoShape 17"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6" name="AutoShape 18"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7" name="AutoShape 19"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8" name="AutoShape 20"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9" name="AutoShape 21"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0" name="AutoShape 22"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1" name="AutoShape 23"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2" name="AutoShape 24"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3" name="AutoShape 25"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4" name="AutoShape 26"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5" name="AutoShape 27" descr="web"/>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6" name="AutoShape 28" descr="ml"/>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7" name="AutoShape 29"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8" name="AutoShape 30"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9" name="AutoShape 31"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0" name="AutoShape 32"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1" name="AutoShape 33"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2" name="AutoShape 34"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3" name="AutoShape 35"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4" name="AutoShape 36"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5" name="AutoShape 37"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6" name="AutoShape 38"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7" name="AutoShape 39"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8" name="AutoShape 40"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9" name="AutoShape 41"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0" name="AutoShape 42"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1" name="AutoShape 43"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2" name="AutoShape 44"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3" name="AutoShape 45"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3" name="Picture 3"/>
          <p:cNvPicPr>
            <a:picLocks noChangeAspect="1" noChangeArrowheads="1"/>
          </p:cNvPicPr>
          <p:nvPr/>
        </p:nvPicPr>
        <p:blipFill>
          <a:blip r:embed="rId3"/>
          <a:srcRect/>
          <a:stretch>
            <a:fillRect/>
          </a:stretch>
        </p:blipFill>
        <p:spPr bwMode="auto">
          <a:xfrm>
            <a:off x="10758" y="10758"/>
            <a:ext cx="1885950" cy="1076325"/>
          </a:xfrm>
          <a:prstGeom prst="rect">
            <a:avLst/>
          </a:prstGeom>
          <a:noFill/>
          <a:ln w="9525">
            <a:noFill/>
            <a:miter lim="800000"/>
            <a:headEnd/>
            <a:tailEnd/>
          </a:ln>
          <a:effectLst/>
        </p:spPr>
      </p:pic>
      <p:pic>
        <p:nvPicPr>
          <p:cNvPr id="4098" name="Picture 2"/>
          <p:cNvPicPr>
            <a:picLocks noChangeAspect="1" noChangeArrowheads="1"/>
          </p:cNvPicPr>
          <p:nvPr/>
        </p:nvPicPr>
        <p:blipFill>
          <a:blip r:embed="rId4"/>
          <a:srcRect/>
          <a:stretch>
            <a:fillRect/>
          </a:stretch>
        </p:blipFill>
        <p:spPr bwMode="auto">
          <a:xfrm>
            <a:off x="27432" y="33528"/>
            <a:ext cx="1809750" cy="1038225"/>
          </a:xfrm>
          <a:prstGeom prst="rect">
            <a:avLst/>
          </a:prstGeom>
          <a:noFill/>
          <a:ln w="9525">
            <a:noFill/>
            <a:miter lim="800000"/>
            <a:headEnd/>
            <a:tailEnd/>
          </a:ln>
          <a:effectLst/>
        </p:spPr>
      </p:pic>
      <p:grpSp>
        <p:nvGrpSpPr>
          <p:cNvPr id="3" name="Group 3"/>
          <p:cNvGrpSpPr>
            <a:grpSpLocks/>
          </p:cNvGrpSpPr>
          <p:nvPr/>
        </p:nvGrpSpPr>
        <p:grpSpPr bwMode="auto">
          <a:xfrm>
            <a:off x="2243138" y="3040063"/>
            <a:ext cx="420687" cy="468312"/>
            <a:chOff x="2207" y="2535"/>
            <a:chExt cx="265" cy="311"/>
          </a:xfrm>
        </p:grpSpPr>
        <p:sp>
          <p:nvSpPr>
            <p:cNvPr id="98" name="Arc 4"/>
            <p:cNvSpPr>
              <a:spLocks/>
            </p:cNvSpPr>
            <p:nvPr/>
          </p:nvSpPr>
          <p:spPr bwMode="auto">
            <a:xfrm rot="4945642" flipV="1">
              <a:off x="2127" y="2632"/>
              <a:ext cx="294" cy="134"/>
            </a:xfrm>
            <a:custGeom>
              <a:avLst/>
              <a:gdLst>
                <a:gd name="G0" fmla="+- 21600 0 0"/>
                <a:gd name="G1" fmla="+- 21600 0 0"/>
                <a:gd name="G2" fmla="+- 21600 0 0"/>
                <a:gd name="T0" fmla="*/ 1 w 43200"/>
                <a:gd name="T1" fmla="*/ 21822 h 21822"/>
                <a:gd name="T2" fmla="*/ 43199 w 43200"/>
                <a:gd name="T3" fmla="*/ 21798 h 21822"/>
                <a:gd name="T4" fmla="*/ 21600 w 43200"/>
                <a:gd name="T5" fmla="*/ 21600 h 21822"/>
              </a:gdLst>
              <a:ahLst/>
              <a:cxnLst>
                <a:cxn ang="0">
                  <a:pos x="T0" y="T1"/>
                </a:cxn>
                <a:cxn ang="0">
                  <a:pos x="T2" y="T3"/>
                </a:cxn>
                <a:cxn ang="0">
                  <a:pos x="T4" y="T5"/>
                </a:cxn>
              </a:cxnLst>
              <a:rect l="0" t="0" r="r" b="b"/>
              <a:pathLst>
                <a:path w="43200" h="21822" fill="none" extrusionOk="0">
                  <a:moveTo>
                    <a:pt x="1" y="21821"/>
                  </a:moveTo>
                  <a:cubicBezTo>
                    <a:pt x="0" y="21748"/>
                    <a:pt x="0" y="21674"/>
                    <a:pt x="0" y="21600"/>
                  </a:cubicBezTo>
                  <a:cubicBezTo>
                    <a:pt x="0" y="9670"/>
                    <a:pt x="9670" y="0"/>
                    <a:pt x="21600" y="0"/>
                  </a:cubicBezTo>
                  <a:cubicBezTo>
                    <a:pt x="33529" y="0"/>
                    <a:pt x="43200" y="9670"/>
                    <a:pt x="43200" y="21600"/>
                  </a:cubicBezTo>
                  <a:cubicBezTo>
                    <a:pt x="43200" y="21666"/>
                    <a:pt x="43199" y="21732"/>
                    <a:pt x="43199" y="21798"/>
                  </a:cubicBezTo>
                </a:path>
                <a:path w="43200" h="21822" stroke="0" extrusionOk="0">
                  <a:moveTo>
                    <a:pt x="1" y="21821"/>
                  </a:moveTo>
                  <a:cubicBezTo>
                    <a:pt x="0" y="21748"/>
                    <a:pt x="0" y="21674"/>
                    <a:pt x="0" y="21600"/>
                  </a:cubicBezTo>
                  <a:cubicBezTo>
                    <a:pt x="0" y="9670"/>
                    <a:pt x="9670" y="0"/>
                    <a:pt x="21600" y="0"/>
                  </a:cubicBezTo>
                  <a:cubicBezTo>
                    <a:pt x="33529" y="0"/>
                    <a:pt x="43200" y="9670"/>
                    <a:pt x="43200" y="21600"/>
                  </a:cubicBezTo>
                  <a:cubicBezTo>
                    <a:pt x="43200" y="21666"/>
                    <a:pt x="43199" y="21732"/>
                    <a:pt x="43199" y="21798"/>
                  </a:cubicBezTo>
                  <a:lnTo>
                    <a:pt x="21600" y="21600"/>
                  </a:lnTo>
                  <a:close/>
                </a:path>
              </a:pathLst>
            </a:custGeom>
            <a:solidFill>
              <a:schemeClr val="tx2"/>
            </a:solidFill>
            <a:ln w="9525">
              <a:solidFill>
                <a:schemeClr val="tx1"/>
              </a:solidFill>
              <a:round/>
              <a:headEnd/>
              <a:tailEnd/>
            </a:ln>
            <a:effectLst/>
          </p:spPr>
          <p:txBody>
            <a:bodyPr wrap="none" anchor="ctr"/>
            <a:lstStyle/>
            <a:p>
              <a:endParaRPr lang="en-US"/>
            </a:p>
          </p:txBody>
        </p:sp>
        <p:sp>
          <p:nvSpPr>
            <p:cNvPr id="99" name="Arc 5"/>
            <p:cNvSpPr>
              <a:spLocks/>
            </p:cNvSpPr>
            <p:nvPr/>
          </p:nvSpPr>
          <p:spPr bwMode="auto">
            <a:xfrm rot="15753168" flipV="1">
              <a:off x="2257" y="2615"/>
              <a:ext cx="294" cy="133"/>
            </a:xfrm>
            <a:custGeom>
              <a:avLst/>
              <a:gdLst>
                <a:gd name="G0" fmla="+- 21599 0 0"/>
                <a:gd name="G1" fmla="+- 21600 0 0"/>
                <a:gd name="G2" fmla="+- 21600 0 0"/>
                <a:gd name="T0" fmla="*/ 0 w 43199"/>
                <a:gd name="T1" fmla="*/ 21417 h 21600"/>
                <a:gd name="T2" fmla="*/ 43199 w 43199"/>
                <a:gd name="T3" fmla="*/ 21600 h 21600"/>
                <a:gd name="T4" fmla="*/ 21599 w 43199"/>
                <a:gd name="T5" fmla="*/ 21600 h 21600"/>
              </a:gdLst>
              <a:ahLst/>
              <a:cxnLst>
                <a:cxn ang="0">
                  <a:pos x="T0" y="T1"/>
                </a:cxn>
                <a:cxn ang="0">
                  <a:pos x="T2" y="T3"/>
                </a:cxn>
                <a:cxn ang="0">
                  <a:pos x="T4" y="T5"/>
                </a:cxn>
              </a:cxnLst>
              <a:rect l="0" t="0" r="r" b="b"/>
              <a:pathLst>
                <a:path w="43199" h="21600" fill="none" extrusionOk="0">
                  <a:moveTo>
                    <a:pt x="-1" y="21416"/>
                  </a:moveTo>
                  <a:cubicBezTo>
                    <a:pt x="100" y="9559"/>
                    <a:pt x="9741" y="-1"/>
                    <a:pt x="21599" y="0"/>
                  </a:cubicBezTo>
                  <a:cubicBezTo>
                    <a:pt x="33528" y="0"/>
                    <a:pt x="43199" y="9670"/>
                    <a:pt x="43199" y="21600"/>
                  </a:cubicBezTo>
                </a:path>
                <a:path w="43199" h="21600" stroke="0" extrusionOk="0">
                  <a:moveTo>
                    <a:pt x="-1" y="21416"/>
                  </a:moveTo>
                  <a:cubicBezTo>
                    <a:pt x="100" y="9559"/>
                    <a:pt x="9741" y="-1"/>
                    <a:pt x="21599" y="0"/>
                  </a:cubicBezTo>
                  <a:cubicBezTo>
                    <a:pt x="33528" y="0"/>
                    <a:pt x="43199" y="9670"/>
                    <a:pt x="43199" y="21600"/>
                  </a:cubicBezTo>
                  <a:lnTo>
                    <a:pt x="21599" y="21600"/>
                  </a:lnTo>
                  <a:close/>
                </a:path>
              </a:pathLst>
            </a:custGeom>
            <a:solidFill>
              <a:srgbClr val="FFFF00"/>
            </a:solidFill>
            <a:ln w="9525">
              <a:solidFill>
                <a:schemeClr val="tx1"/>
              </a:solidFill>
              <a:round/>
              <a:headEnd/>
              <a:tailEnd/>
            </a:ln>
            <a:effectLst/>
          </p:spPr>
          <p:txBody>
            <a:bodyPr wrap="none" anchor="ctr"/>
            <a:lstStyle/>
            <a:p>
              <a:endParaRPr lang="en-US"/>
            </a:p>
          </p:txBody>
        </p:sp>
        <p:sp>
          <p:nvSpPr>
            <p:cNvPr id="100" name="Line 6"/>
            <p:cNvSpPr>
              <a:spLocks noChangeShapeType="1"/>
            </p:cNvSpPr>
            <p:nvPr/>
          </p:nvSpPr>
          <p:spPr bwMode="auto">
            <a:xfrm flipV="1">
              <a:off x="2340" y="2640"/>
              <a:ext cx="132" cy="48"/>
            </a:xfrm>
            <a:prstGeom prst="line">
              <a:avLst/>
            </a:prstGeom>
            <a:noFill/>
            <a:ln w="9525">
              <a:solidFill>
                <a:schemeClr val="tx1"/>
              </a:solidFill>
              <a:round/>
              <a:headEnd/>
              <a:tailEnd/>
            </a:ln>
            <a:effectLst/>
          </p:spPr>
          <p:txBody>
            <a:bodyPr wrap="none" anchor="ctr"/>
            <a:lstStyle/>
            <a:p>
              <a:endParaRPr lang="en-US"/>
            </a:p>
          </p:txBody>
        </p:sp>
      </p:grpSp>
      <p:grpSp>
        <p:nvGrpSpPr>
          <p:cNvPr id="4" name="Group 7"/>
          <p:cNvGrpSpPr>
            <a:grpSpLocks/>
          </p:cNvGrpSpPr>
          <p:nvPr/>
        </p:nvGrpSpPr>
        <p:grpSpPr bwMode="auto">
          <a:xfrm>
            <a:off x="3638550" y="3951288"/>
            <a:ext cx="419100" cy="417512"/>
            <a:chOff x="3838" y="3407"/>
            <a:chExt cx="264" cy="295"/>
          </a:xfrm>
        </p:grpSpPr>
        <p:sp>
          <p:nvSpPr>
            <p:cNvPr id="102" name="Arc 8"/>
            <p:cNvSpPr>
              <a:spLocks/>
            </p:cNvSpPr>
            <p:nvPr/>
          </p:nvSpPr>
          <p:spPr bwMode="auto">
            <a:xfrm rot="16212858" flipV="1">
              <a:off x="3888" y="3488"/>
              <a:ext cx="294" cy="134"/>
            </a:xfrm>
            <a:custGeom>
              <a:avLst/>
              <a:gdLst>
                <a:gd name="G0" fmla="+- 21600 0 0"/>
                <a:gd name="G1" fmla="+- 21600 0 0"/>
                <a:gd name="G2" fmla="+- 21600 0 0"/>
                <a:gd name="T0" fmla="*/ 1 w 43200"/>
                <a:gd name="T1" fmla="*/ 21822 h 21822"/>
                <a:gd name="T2" fmla="*/ 43199 w 43200"/>
                <a:gd name="T3" fmla="*/ 21798 h 21822"/>
                <a:gd name="T4" fmla="*/ 21600 w 43200"/>
                <a:gd name="T5" fmla="*/ 21600 h 21822"/>
              </a:gdLst>
              <a:ahLst/>
              <a:cxnLst>
                <a:cxn ang="0">
                  <a:pos x="T0" y="T1"/>
                </a:cxn>
                <a:cxn ang="0">
                  <a:pos x="T2" y="T3"/>
                </a:cxn>
                <a:cxn ang="0">
                  <a:pos x="T4" y="T5"/>
                </a:cxn>
              </a:cxnLst>
              <a:rect l="0" t="0" r="r" b="b"/>
              <a:pathLst>
                <a:path w="43200" h="21822" fill="none" extrusionOk="0">
                  <a:moveTo>
                    <a:pt x="1" y="21821"/>
                  </a:moveTo>
                  <a:cubicBezTo>
                    <a:pt x="0" y="21748"/>
                    <a:pt x="0" y="21674"/>
                    <a:pt x="0" y="21600"/>
                  </a:cubicBezTo>
                  <a:cubicBezTo>
                    <a:pt x="0" y="9670"/>
                    <a:pt x="9670" y="0"/>
                    <a:pt x="21600" y="0"/>
                  </a:cubicBezTo>
                  <a:cubicBezTo>
                    <a:pt x="33529" y="0"/>
                    <a:pt x="43200" y="9670"/>
                    <a:pt x="43200" y="21600"/>
                  </a:cubicBezTo>
                  <a:cubicBezTo>
                    <a:pt x="43200" y="21666"/>
                    <a:pt x="43199" y="21732"/>
                    <a:pt x="43199" y="21798"/>
                  </a:cubicBezTo>
                </a:path>
                <a:path w="43200" h="21822" stroke="0" extrusionOk="0">
                  <a:moveTo>
                    <a:pt x="1" y="21821"/>
                  </a:moveTo>
                  <a:cubicBezTo>
                    <a:pt x="0" y="21748"/>
                    <a:pt x="0" y="21674"/>
                    <a:pt x="0" y="21600"/>
                  </a:cubicBezTo>
                  <a:cubicBezTo>
                    <a:pt x="0" y="9670"/>
                    <a:pt x="9670" y="0"/>
                    <a:pt x="21600" y="0"/>
                  </a:cubicBezTo>
                  <a:cubicBezTo>
                    <a:pt x="33529" y="0"/>
                    <a:pt x="43200" y="9670"/>
                    <a:pt x="43200" y="21600"/>
                  </a:cubicBezTo>
                  <a:cubicBezTo>
                    <a:pt x="43200" y="21666"/>
                    <a:pt x="43199" y="21732"/>
                    <a:pt x="43199" y="21798"/>
                  </a:cubicBezTo>
                  <a:lnTo>
                    <a:pt x="21600" y="21600"/>
                  </a:lnTo>
                  <a:close/>
                </a:path>
              </a:pathLst>
            </a:custGeom>
            <a:solidFill>
              <a:schemeClr val="tx2"/>
            </a:solidFill>
            <a:ln w="9525">
              <a:solidFill>
                <a:schemeClr val="tx1"/>
              </a:solidFill>
              <a:round/>
              <a:headEnd/>
              <a:tailEnd/>
            </a:ln>
            <a:effectLst/>
          </p:spPr>
          <p:txBody>
            <a:bodyPr wrap="none" anchor="ctr"/>
            <a:lstStyle/>
            <a:p>
              <a:endParaRPr lang="en-US"/>
            </a:p>
          </p:txBody>
        </p:sp>
        <p:sp>
          <p:nvSpPr>
            <p:cNvPr id="103" name="Arc 9"/>
            <p:cNvSpPr>
              <a:spLocks/>
            </p:cNvSpPr>
            <p:nvPr/>
          </p:nvSpPr>
          <p:spPr bwMode="auto">
            <a:xfrm rot="5420385" flipV="1">
              <a:off x="3758" y="3487"/>
              <a:ext cx="294" cy="133"/>
            </a:xfrm>
            <a:custGeom>
              <a:avLst/>
              <a:gdLst>
                <a:gd name="G0" fmla="+- 21599 0 0"/>
                <a:gd name="G1" fmla="+- 21600 0 0"/>
                <a:gd name="G2" fmla="+- 21600 0 0"/>
                <a:gd name="T0" fmla="*/ 0 w 43199"/>
                <a:gd name="T1" fmla="*/ 21417 h 21600"/>
                <a:gd name="T2" fmla="*/ 43199 w 43199"/>
                <a:gd name="T3" fmla="*/ 21600 h 21600"/>
                <a:gd name="T4" fmla="*/ 21599 w 43199"/>
                <a:gd name="T5" fmla="*/ 21600 h 21600"/>
              </a:gdLst>
              <a:ahLst/>
              <a:cxnLst>
                <a:cxn ang="0">
                  <a:pos x="T0" y="T1"/>
                </a:cxn>
                <a:cxn ang="0">
                  <a:pos x="T2" y="T3"/>
                </a:cxn>
                <a:cxn ang="0">
                  <a:pos x="T4" y="T5"/>
                </a:cxn>
              </a:cxnLst>
              <a:rect l="0" t="0" r="r" b="b"/>
              <a:pathLst>
                <a:path w="43199" h="21600" fill="none" extrusionOk="0">
                  <a:moveTo>
                    <a:pt x="-1" y="21416"/>
                  </a:moveTo>
                  <a:cubicBezTo>
                    <a:pt x="100" y="9559"/>
                    <a:pt x="9741" y="-1"/>
                    <a:pt x="21599" y="0"/>
                  </a:cubicBezTo>
                  <a:cubicBezTo>
                    <a:pt x="33528" y="0"/>
                    <a:pt x="43199" y="9670"/>
                    <a:pt x="43199" y="21600"/>
                  </a:cubicBezTo>
                </a:path>
                <a:path w="43199" h="21600" stroke="0" extrusionOk="0">
                  <a:moveTo>
                    <a:pt x="-1" y="21416"/>
                  </a:moveTo>
                  <a:cubicBezTo>
                    <a:pt x="100" y="9559"/>
                    <a:pt x="9741" y="-1"/>
                    <a:pt x="21599" y="0"/>
                  </a:cubicBezTo>
                  <a:cubicBezTo>
                    <a:pt x="33528" y="0"/>
                    <a:pt x="43199" y="9670"/>
                    <a:pt x="43199" y="21600"/>
                  </a:cubicBezTo>
                  <a:lnTo>
                    <a:pt x="21599" y="21600"/>
                  </a:lnTo>
                  <a:close/>
                </a:path>
              </a:pathLst>
            </a:custGeom>
            <a:solidFill>
              <a:srgbClr val="FF0000"/>
            </a:solidFill>
            <a:ln w="9525">
              <a:solidFill>
                <a:schemeClr val="tx1"/>
              </a:solidFill>
              <a:round/>
              <a:headEnd/>
              <a:tailEnd/>
            </a:ln>
            <a:effectLst/>
          </p:spPr>
          <p:txBody>
            <a:bodyPr wrap="none" anchor="ctr"/>
            <a:lstStyle/>
            <a:p>
              <a:endParaRPr lang="en-US"/>
            </a:p>
          </p:txBody>
        </p:sp>
        <p:sp>
          <p:nvSpPr>
            <p:cNvPr id="104" name="Line 10"/>
            <p:cNvSpPr>
              <a:spLocks noChangeShapeType="1"/>
            </p:cNvSpPr>
            <p:nvPr/>
          </p:nvSpPr>
          <p:spPr bwMode="auto">
            <a:xfrm flipV="1">
              <a:off x="3840" y="3558"/>
              <a:ext cx="132" cy="30"/>
            </a:xfrm>
            <a:prstGeom prst="line">
              <a:avLst/>
            </a:prstGeom>
            <a:noFill/>
            <a:ln w="9525">
              <a:solidFill>
                <a:schemeClr val="tx1"/>
              </a:solidFill>
              <a:round/>
              <a:headEnd/>
              <a:tailEnd/>
            </a:ln>
            <a:effectLst/>
          </p:spPr>
          <p:txBody>
            <a:bodyPr wrap="none" anchor="ctr"/>
            <a:lstStyle/>
            <a:p>
              <a:endParaRPr lang="en-US"/>
            </a:p>
          </p:txBody>
        </p:sp>
      </p:grpSp>
      <p:sp>
        <p:nvSpPr>
          <p:cNvPr id="105" name="Oval 11" descr="Newsprint"/>
          <p:cNvSpPr>
            <a:spLocks noChangeArrowheads="1"/>
          </p:cNvSpPr>
          <p:nvPr/>
        </p:nvSpPr>
        <p:spPr bwMode="auto">
          <a:xfrm>
            <a:off x="1854200" y="2603500"/>
            <a:ext cx="1231900" cy="1295400"/>
          </a:xfrm>
          <a:prstGeom prst="ellipse">
            <a:avLst/>
          </a:prstGeom>
          <a:noFill/>
          <a:ln w="9525" algn="ctr">
            <a:solidFill>
              <a:schemeClr val="tx1"/>
            </a:solidFill>
            <a:prstDash val="dash"/>
            <a:round/>
            <a:headEnd/>
            <a:tailEnd/>
          </a:ln>
          <a:effectLst/>
        </p:spPr>
        <p:txBody>
          <a:bodyPr wrap="none" anchor="ctr"/>
          <a:lstStyle/>
          <a:p>
            <a:endParaRPr lang="en-US"/>
          </a:p>
        </p:txBody>
      </p:sp>
      <p:sp>
        <p:nvSpPr>
          <p:cNvPr id="106" name="Oval 12" descr="Newsprint"/>
          <p:cNvSpPr>
            <a:spLocks noChangeArrowheads="1"/>
          </p:cNvSpPr>
          <p:nvPr/>
        </p:nvSpPr>
        <p:spPr bwMode="auto">
          <a:xfrm>
            <a:off x="1282700" y="2044700"/>
            <a:ext cx="2387600" cy="2438400"/>
          </a:xfrm>
          <a:prstGeom prst="ellipse">
            <a:avLst/>
          </a:prstGeom>
          <a:noFill/>
          <a:ln w="9525" algn="ctr">
            <a:solidFill>
              <a:schemeClr val="tx1"/>
            </a:solidFill>
            <a:prstDash val="dash"/>
            <a:round/>
            <a:headEnd/>
            <a:tailEnd/>
          </a:ln>
          <a:effectLst/>
        </p:spPr>
        <p:txBody>
          <a:bodyPr wrap="none" anchor="ctr"/>
          <a:lstStyle/>
          <a:p>
            <a:endParaRPr lang="en-US"/>
          </a:p>
        </p:txBody>
      </p:sp>
      <p:sp>
        <p:nvSpPr>
          <p:cNvPr id="107" name="Oval 13" descr="Newsprint"/>
          <p:cNvSpPr>
            <a:spLocks noChangeArrowheads="1"/>
          </p:cNvSpPr>
          <p:nvPr/>
        </p:nvSpPr>
        <p:spPr bwMode="auto">
          <a:xfrm>
            <a:off x="660400" y="1371600"/>
            <a:ext cx="3695700" cy="3784600"/>
          </a:xfrm>
          <a:prstGeom prst="ellipse">
            <a:avLst/>
          </a:prstGeom>
          <a:noFill/>
          <a:ln w="9525" algn="ctr">
            <a:solidFill>
              <a:schemeClr val="tx1"/>
            </a:solidFill>
            <a:prstDash val="dash"/>
            <a:round/>
            <a:headEnd/>
            <a:tailEnd/>
          </a:ln>
          <a:effectLst/>
        </p:spPr>
        <p:txBody>
          <a:bodyPr wrap="none" anchor="ctr"/>
          <a:lstStyle/>
          <a:p>
            <a:endParaRPr lang="en-US"/>
          </a:p>
        </p:txBody>
      </p:sp>
      <p:grpSp>
        <p:nvGrpSpPr>
          <p:cNvPr id="5" name="Group 14"/>
          <p:cNvGrpSpPr>
            <a:grpSpLocks/>
          </p:cNvGrpSpPr>
          <p:nvPr/>
        </p:nvGrpSpPr>
        <p:grpSpPr bwMode="auto">
          <a:xfrm rot="5658480">
            <a:off x="6053138" y="2887662"/>
            <a:ext cx="420688" cy="468313"/>
            <a:chOff x="2207" y="2535"/>
            <a:chExt cx="265" cy="311"/>
          </a:xfrm>
        </p:grpSpPr>
        <p:sp>
          <p:nvSpPr>
            <p:cNvPr id="109" name="Arc 15"/>
            <p:cNvSpPr>
              <a:spLocks/>
            </p:cNvSpPr>
            <p:nvPr/>
          </p:nvSpPr>
          <p:spPr bwMode="auto">
            <a:xfrm rot="4945642" flipV="1">
              <a:off x="2127" y="2632"/>
              <a:ext cx="294" cy="134"/>
            </a:xfrm>
            <a:custGeom>
              <a:avLst/>
              <a:gdLst>
                <a:gd name="G0" fmla="+- 21600 0 0"/>
                <a:gd name="G1" fmla="+- 21600 0 0"/>
                <a:gd name="G2" fmla="+- 21600 0 0"/>
                <a:gd name="T0" fmla="*/ 1 w 43200"/>
                <a:gd name="T1" fmla="*/ 21822 h 21822"/>
                <a:gd name="T2" fmla="*/ 43199 w 43200"/>
                <a:gd name="T3" fmla="*/ 21798 h 21822"/>
                <a:gd name="T4" fmla="*/ 21600 w 43200"/>
                <a:gd name="T5" fmla="*/ 21600 h 21822"/>
              </a:gdLst>
              <a:ahLst/>
              <a:cxnLst>
                <a:cxn ang="0">
                  <a:pos x="T0" y="T1"/>
                </a:cxn>
                <a:cxn ang="0">
                  <a:pos x="T2" y="T3"/>
                </a:cxn>
                <a:cxn ang="0">
                  <a:pos x="T4" y="T5"/>
                </a:cxn>
              </a:cxnLst>
              <a:rect l="0" t="0" r="r" b="b"/>
              <a:pathLst>
                <a:path w="43200" h="21822" fill="none" extrusionOk="0">
                  <a:moveTo>
                    <a:pt x="1" y="21821"/>
                  </a:moveTo>
                  <a:cubicBezTo>
                    <a:pt x="0" y="21748"/>
                    <a:pt x="0" y="21674"/>
                    <a:pt x="0" y="21600"/>
                  </a:cubicBezTo>
                  <a:cubicBezTo>
                    <a:pt x="0" y="9670"/>
                    <a:pt x="9670" y="0"/>
                    <a:pt x="21600" y="0"/>
                  </a:cubicBezTo>
                  <a:cubicBezTo>
                    <a:pt x="33529" y="0"/>
                    <a:pt x="43200" y="9670"/>
                    <a:pt x="43200" y="21600"/>
                  </a:cubicBezTo>
                  <a:cubicBezTo>
                    <a:pt x="43200" y="21666"/>
                    <a:pt x="43199" y="21732"/>
                    <a:pt x="43199" y="21798"/>
                  </a:cubicBezTo>
                </a:path>
                <a:path w="43200" h="21822" stroke="0" extrusionOk="0">
                  <a:moveTo>
                    <a:pt x="1" y="21821"/>
                  </a:moveTo>
                  <a:cubicBezTo>
                    <a:pt x="0" y="21748"/>
                    <a:pt x="0" y="21674"/>
                    <a:pt x="0" y="21600"/>
                  </a:cubicBezTo>
                  <a:cubicBezTo>
                    <a:pt x="0" y="9670"/>
                    <a:pt x="9670" y="0"/>
                    <a:pt x="21600" y="0"/>
                  </a:cubicBezTo>
                  <a:cubicBezTo>
                    <a:pt x="33529" y="0"/>
                    <a:pt x="43200" y="9670"/>
                    <a:pt x="43200" y="21600"/>
                  </a:cubicBezTo>
                  <a:cubicBezTo>
                    <a:pt x="43200" y="21666"/>
                    <a:pt x="43199" y="21732"/>
                    <a:pt x="43199" y="21798"/>
                  </a:cubicBezTo>
                  <a:lnTo>
                    <a:pt x="21600" y="21600"/>
                  </a:lnTo>
                  <a:close/>
                </a:path>
              </a:pathLst>
            </a:custGeom>
            <a:solidFill>
              <a:schemeClr val="tx2"/>
            </a:solidFill>
            <a:ln w="9525">
              <a:solidFill>
                <a:schemeClr val="tx1"/>
              </a:solidFill>
              <a:round/>
              <a:headEnd/>
              <a:tailEnd/>
            </a:ln>
            <a:effectLst/>
          </p:spPr>
          <p:txBody>
            <a:bodyPr wrap="none" anchor="ctr"/>
            <a:lstStyle/>
            <a:p>
              <a:endParaRPr lang="en-US"/>
            </a:p>
          </p:txBody>
        </p:sp>
        <p:sp>
          <p:nvSpPr>
            <p:cNvPr id="110" name="Arc 16"/>
            <p:cNvSpPr>
              <a:spLocks/>
            </p:cNvSpPr>
            <p:nvPr/>
          </p:nvSpPr>
          <p:spPr bwMode="auto">
            <a:xfrm rot="15753168" flipV="1">
              <a:off x="2257" y="2615"/>
              <a:ext cx="294" cy="133"/>
            </a:xfrm>
            <a:custGeom>
              <a:avLst/>
              <a:gdLst>
                <a:gd name="G0" fmla="+- 21599 0 0"/>
                <a:gd name="G1" fmla="+- 21600 0 0"/>
                <a:gd name="G2" fmla="+- 21600 0 0"/>
                <a:gd name="T0" fmla="*/ 0 w 43199"/>
                <a:gd name="T1" fmla="*/ 21417 h 21600"/>
                <a:gd name="T2" fmla="*/ 43199 w 43199"/>
                <a:gd name="T3" fmla="*/ 21600 h 21600"/>
                <a:gd name="T4" fmla="*/ 21599 w 43199"/>
                <a:gd name="T5" fmla="*/ 21600 h 21600"/>
              </a:gdLst>
              <a:ahLst/>
              <a:cxnLst>
                <a:cxn ang="0">
                  <a:pos x="T0" y="T1"/>
                </a:cxn>
                <a:cxn ang="0">
                  <a:pos x="T2" y="T3"/>
                </a:cxn>
                <a:cxn ang="0">
                  <a:pos x="T4" y="T5"/>
                </a:cxn>
              </a:cxnLst>
              <a:rect l="0" t="0" r="r" b="b"/>
              <a:pathLst>
                <a:path w="43199" h="21600" fill="none" extrusionOk="0">
                  <a:moveTo>
                    <a:pt x="-1" y="21416"/>
                  </a:moveTo>
                  <a:cubicBezTo>
                    <a:pt x="100" y="9559"/>
                    <a:pt x="9741" y="-1"/>
                    <a:pt x="21599" y="0"/>
                  </a:cubicBezTo>
                  <a:cubicBezTo>
                    <a:pt x="33528" y="0"/>
                    <a:pt x="43199" y="9670"/>
                    <a:pt x="43199" y="21600"/>
                  </a:cubicBezTo>
                </a:path>
                <a:path w="43199" h="21600" stroke="0" extrusionOk="0">
                  <a:moveTo>
                    <a:pt x="-1" y="21416"/>
                  </a:moveTo>
                  <a:cubicBezTo>
                    <a:pt x="100" y="9559"/>
                    <a:pt x="9741" y="-1"/>
                    <a:pt x="21599" y="0"/>
                  </a:cubicBezTo>
                  <a:cubicBezTo>
                    <a:pt x="33528" y="0"/>
                    <a:pt x="43199" y="9670"/>
                    <a:pt x="43199" y="21600"/>
                  </a:cubicBezTo>
                  <a:lnTo>
                    <a:pt x="21599" y="21600"/>
                  </a:lnTo>
                  <a:close/>
                </a:path>
              </a:pathLst>
            </a:custGeom>
            <a:solidFill>
              <a:srgbClr val="FFFF00"/>
            </a:solidFill>
            <a:ln w="9525">
              <a:solidFill>
                <a:schemeClr val="tx1"/>
              </a:solidFill>
              <a:round/>
              <a:headEnd/>
              <a:tailEnd/>
            </a:ln>
            <a:effectLst/>
          </p:spPr>
          <p:txBody>
            <a:bodyPr wrap="none" anchor="ctr"/>
            <a:lstStyle/>
            <a:p>
              <a:endParaRPr lang="en-US"/>
            </a:p>
          </p:txBody>
        </p:sp>
        <p:sp>
          <p:nvSpPr>
            <p:cNvPr id="111" name="Line 17"/>
            <p:cNvSpPr>
              <a:spLocks noChangeShapeType="1"/>
            </p:cNvSpPr>
            <p:nvPr/>
          </p:nvSpPr>
          <p:spPr bwMode="auto">
            <a:xfrm flipV="1">
              <a:off x="2340" y="2640"/>
              <a:ext cx="132" cy="48"/>
            </a:xfrm>
            <a:prstGeom prst="line">
              <a:avLst/>
            </a:prstGeom>
            <a:noFill/>
            <a:ln w="9525">
              <a:solidFill>
                <a:schemeClr val="tx1"/>
              </a:solidFill>
              <a:round/>
              <a:headEnd/>
              <a:tailEnd/>
            </a:ln>
            <a:effectLst/>
          </p:spPr>
          <p:txBody>
            <a:bodyPr wrap="none" anchor="ctr"/>
            <a:lstStyle/>
            <a:p>
              <a:endParaRPr lang="en-US"/>
            </a:p>
          </p:txBody>
        </p:sp>
      </p:grpSp>
      <p:sp>
        <p:nvSpPr>
          <p:cNvPr id="112" name="Oval 18" descr="Newsprint"/>
          <p:cNvSpPr>
            <a:spLocks noChangeArrowheads="1"/>
          </p:cNvSpPr>
          <p:nvPr/>
        </p:nvSpPr>
        <p:spPr bwMode="auto">
          <a:xfrm>
            <a:off x="5664200" y="2451100"/>
            <a:ext cx="1231900" cy="1295400"/>
          </a:xfrm>
          <a:prstGeom prst="ellipse">
            <a:avLst/>
          </a:prstGeom>
          <a:noFill/>
          <a:ln w="9525" algn="ctr">
            <a:solidFill>
              <a:schemeClr val="tx1"/>
            </a:solidFill>
            <a:prstDash val="dash"/>
            <a:round/>
            <a:headEnd/>
            <a:tailEnd/>
          </a:ln>
          <a:effectLst/>
        </p:spPr>
        <p:txBody>
          <a:bodyPr wrap="none" anchor="ctr"/>
          <a:lstStyle/>
          <a:p>
            <a:endParaRPr lang="en-US"/>
          </a:p>
        </p:txBody>
      </p:sp>
      <p:sp>
        <p:nvSpPr>
          <p:cNvPr id="113" name="Oval 19" descr="Newsprint"/>
          <p:cNvSpPr>
            <a:spLocks noChangeArrowheads="1"/>
          </p:cNvSpPr>
          <p:nvPr/>
        </p:nvSpPr>
        <p:spPr bwMode="auto">
          <a:xfrm>
            <a:off x="5092700" y="1892300"/>
            <a:ext cx="2387600" cy="2438400"/>
          </a:xfrm>
          <a:prstGeom prst="ellipse">
            <a:avLst/>
          </a:prstGeom>
          <a:noFill/>
          <a:ln w="9525" algn="ctr">
            <a:solidFill>
              <a:schemeClr val="tx1"/>
            </a:solidFill>
            <a:prstDash val="dash"/>
            <a:round/>
            <a:headEnd/>
            <a:tailEnd/>
          </a:ln>
          <a:effectLst/>
        </p:spPr>
        <p:txBody>
          <a:bodyPr wrap="none" anchor="ctr"/>
          <a:lstStyle/>
          <a:p>
            <a:endParaRPr lang="en-US"/>
          </a:p>
        </p:txBody>
      </p:sp>
      <p:sp>
        <p:nvSpPr>
          <p:cNvPr id="114" name="Oval 20" descr="Newsprint"/>
          <p:cNvSpPr>
            <a:spLocks noChangeArrowheads="1"/>
          </p:cNvSpPr>
          <p:nvPr/>
        </p:nvSpPr>
        <p:spPr bwMode="auto">
          <a:xfrm>
            <a:off x="4470400" y="1219200"/>
            <a:ext cx="3695700" cy="3784600"/>
          </a:xfrm>
          <a:prstGeom prst="ellipse">
            <a:avLst/>
          </a:prstGeom>
          <a:noFill/>
          <a:ln w="9525" algn="ctr">
            <a:solidFill>
              <a:schemeClr val="tx1"/>
            </a:solidFill>
            <a:prstDash val="dash"/>
            <a:round/>
            <a:headEnd/>
            <a:tailEnd/>
          </a:ln>
          <a:effectLst/>
        </p:spPr>
        <p:txBody>
          <a:bodyPr wrap="none" anchor="ctr"/>
          <a:lstStyle/>
          <a:p>
            <a:endParaRPr lang="en-US"/>
          </a:p>
        </p:txBody>
      </p:sp>
      <p:grpSp>
        <p:nvGrpSpPr>
          <p:cNvPr id="6" name="Group 21"/>
          <p:cNvGrpSpPr>
            <a:grpSpLocks/>
          </p:cNvGrpSpPr>
          <p:nvPr/>
        </p:nvGrpSpPr>
        <p:grpSpPr bwMode="auto">
          <a:xfrm rot="-6303585">
            <a:off x="5568157" y="1500981"/>
            <a:ext cx="419100" cy="417513"/>
            <a:chOff x="3838" y="3407"/>
            <a:chExt cx="264" cy="295"/>
          </a:xfrm>
        </p:grpSpPr>
        <p:sp>
          <p:nvSpPr>
            <p:cNvPr id="116" name="Arc 22"/>
            <p:cNvSpPr>
              <a:spLocks/>
            </p:cNvSpPr>
            <p:nvPr/>
          </p:nvSpPr>
          <p:spPr bwMode="auto">
            <a:xfrm rot="16212858" flipV="1">
              <a:off x="3888" y="3488"/>
              <a:ext cx="294" cy="134"/>
            </a:xfrm>
            <a:custGeom>
              <a:avLst/>
              <a:gdLst>
                <a:gd name="G0" fmla="+- 21600 0 0"/>
                <a:gd name="G1" fmla="+- 21600 0 0"/>
                <a:gd name="G2" fmla="+- 21600 0 0"/>
                <a:gd name="T0" fmla="*/ 1 w 43200"/>
                <a:gd name="T1" fmla="*/ 21822 h 21822"/>
                <a:gd name="T2" fmla="*/ 43199 w 43200"/>
                <a:gd name="T3" fmla="*/ 21798 h 21822"/>
                <a:gd name="T4" fmla="*/ 21600 w 43200"/>
                <a:gd name="T5" fmla="*/ 21600 h 21822"/>
              </a:gdLst>
              <a:ahLst/>
              <a:cxnLst>
                <a:cxn ang="0">
                  <a:pos x="T0" y="T1"/>
                </a:cxn>
                <a:cxn ang="0">
                  <a:pos x="T2" y="T3"/>
                </a:cxn>
                <a:cxn ang="0">
                  <a:pos x="T4" y="T5"/>
                </a:cxn>
              </a:cxnLst>
              <a:rect l="0" t="0" r="r" b="b"/>
              <a:pathLst>
                <a:path w="43200" h="21822" fill="none" extrusionOk="0">
                  <a:moveTo>
                    <a:pt x="1" y="21821"/>
                  </a:moveTo>
                  <a:cubicBezTo>
                    <a:pt x="0" y="21748"/>
                    <a:pt x="0" y="21674"/>
                    <a:pt x="0" y="21600"/>
                  </a:cubicBezTo>
                  <a:cubicBezTo>
                    <a:pt x="0" y="9670"/>
                    <a:pt x="9670" y="0"/>
                    <a:pt x="21600" y="0"/>
                  </a:cubicBezTo>
                  <a:cubicBezTo>
                    <a:pt x="33529" y="0"/>
                    <a:pt x="43200" y="9670"/>
                    <a:pt x="43200" y="21600"/>
                  </a:cubicBezTo>
                  <a:cubicBezTo>
                    <a:pt x="43200" y="21666"/>
                    <a:pt x="43199" y="21732"/>
                    <a:pt x="43199" y="21798"/>
                  </a:cubicBezTo>
                </a:path>
                <a:path w="43200" h="21822" stroke="0" extrusionOk="0">
                  <a:moveTo>
                    <a:pt x="1" y="21821"/>
                  </a:moveTo>
                  <a:cubicBezTo>
                    <a:pt x="0" y="21748"/>
                    <a:pt x="0" y="21674"/>
                    <a:pt x="0" y="21600"/>
                  </a:cubicBezTo>
                  <a:cubicBezTo>
                    <a:pt x="0" y="9670"/>
                    <a:pt x="9670" y="0"/>
                    <a:pt x="21600" y="0"/>
                  </a:cubicBezTo>
                  <a:cubicBezTo>
                    <a:pt x="33529" y="0"/>
                    <a:pt x="43200" y="9670"/>
                    <a:pt x="43200" y="21600"/>
                  </a:cubicBezTo>
                  <a:cubicBezTo>
                    <a:pt x="43200" y="21666"/>
                    <a:pt x="43199" y="21732"/>
                    <a:pt x="43199" y="21798"/>
                  </a:cubicBezTo>
                  <a:lnTo>
                    <a:pt x="21600" y="21600"/>
                  </a:lnTo>
                  <a:close/>
                </a:path>
              </a:pathLst>
            </a:custGeom>
            <a:solidFill>
              <a:schemeClr val="tx2"/>
            </a:solidFill>
            <a:ln w="9525">
              <a:solidFill>
                <a:schemeClr val="tx1"/>
              </a:solidFill>
              <a:round/>
              <a:headEnd/>
              <a:tailEnd/>
            </a:ln>
            <a:effectLst/>
          </p:spPr>
          <p:txBody>
            <a:bodyPr wrap="none" anchor="ctr"/>
            <a:lstStyle/>
            <a:p>
              <a:endParaRPr lang="en-US"/>
            </a:p>
          </p:txBody>
        </p:sp>
        <p:sp>
          <p:nvSpPr>
            <p:cNvPr id="117" name="Arc 23"/>
            <p:cNvSpPr>
              <a:spLocks/>
            </p:cNvSpPr>
            <p:nvPr/>
          </p:nvSpPr>
          <p:spPr bwMode="auto">
            <a:xfrm rot="5420385" flipV="1">
              <a:off x="3758" y="3487"/>
              <a:ext cx="294" cy="133"/>
            </a:xfrm>
            <a:custGeom>
              <a:avLst/>
              <a:gdLst>
                <a:gd name="G0" fmla="+- 21599 0 0"/>
                <a:gd name="G1" fmla="+- 21600 0 0"/>
                <a:gd name="G2" fmla="+- 21600 0 0"/>
                <a:gd name="T0" fmla="*/ 0 w 43199"/>
                <a:gd name="T1" fmla="*/ 21417 h 21600"/>
                <a:gd name="T2" fmla="*/ 43199 w 43199"/>
                <a:gd name="T3" fmla="*/ 21600 h 21600"/>
                <a:gd name="T4" fmla="*/ 21599 w 43199"/>
                <a:gd name="T5" fmla="*/ 21600 h 21600"/>
              </a:gdLst>
              <a:ahLst/>
              <a:cxnLst>
                <a:cxn ang="0">
                  <a:pos x="T0" y="T1"/>
                </a:cxn>
                <a:cxn ang="0">
                  <a:pos x="T2" y="T3"/>
                </a:cxn>
                <a:cxn ang="0">
                  <a:pos x="T4" y="T5"/>
                </a:cxn>
              </a:cxnLst>
              <a:rect l="0" t="0" r="r" b="b"/>
              <a:pathLst>
                <a:path w="43199" h="21600" fill="none" extrusionOk="0">
                  <a:moveTo>
                    <a:pt x="-1" y="21416"/>
                  </a:moveTo>
                  <a:cubicBezTo>
                    <a:pt x="100" y="9559"/>
                    <a:pt x="9741" y="-1"/>
                    <a:pt x="21599" y="0"/>
                  </a:cubicBezTo>
                  <a:cubicBezTo>
                    <a:pt x="33528" y="0"/>
                    <a:pt x="43199" y="9670"/>
                    <a:pt x="43199" y="21600"/>
                  </a:cubicBezTo>
                </a:path>
                <a:path w="43199" h="21600" stroke="0" extrusionOk="0">
                  <a:moveTo>
                    <a:pt x="-1" y="21416"/>
                  </a:moveTo>
                  <a:cubicBezTo>
                    <a:pt x="100" y="9559"/>
                    <a:pt x="9741" y="-1"/>
                    <a:pt x="21599" y="0"/>
                  </a:cubicBezTo>
                  <a:cubicBezTo>
                    <a:pt x="33528" y="0"/>
                    <a:pt x="43199" y="9670"/>
                    <a:pt x="43199" y="21600"/>
                  </a:cubicBezTo>
                  <a:lnTo>
                    <a:pt x="21599" y="21600"/>
                  </a:lnTo>
                  <a:close/>
                </a:path>
              </a:pathLst>
            </a:custGeom>
            <a:solidFill>
              <a:srgbClr val="FF0000"/>
            </a:solidFill>
            <a:ln w="9525">
              <a:solidFill>
                <a:schemeClr val="tx1"/>
              </a:solidFill>
              <a:round/>
              <a:headEnd/>
              <a:tailEnd/>
            </a:ln>
            <a:effectLst/>
          </p:spPr>
          <p:txBody>
            <a:bodyPr wrap="none" anchor="ctr"/>
            <a:lstStyle/>
            <a:p>
              <a:endParaRPr lang="en-US"/>
            </a:p>
          </p:txBody>
        </p:sp>
        <p:sp>
          <p:nvSpPr>
            <p:cNvPr id="118" name="Line 24"/>
            <p:cNvSpPr>
              <a:spLocks noChangeShapeType="1"/>
            </p:cNvSpPr>
            <p:nvPr/>
          </p:nvSpPr>
          <p:spPr bwMode="auto">
            <a:xfrm flipV="1">
              <a:off x="3840" y="3558"/>
              <a:ext cx="132" cy="30"/>
            </a:xfrm>
            <a:prstGeom prst="line">
              <a:avLst/>
            </a:prstGeom>
            <a:noFill/>
            <a:ln w="9525">
              <a:solidFill>
                <a:schemeClr val="tx1"/>
              </a:solidFill>
              <a:round/>
              <a:headEnd/>
              <a:tailEnd/>
            </a:ln>
            <a:effectLst/>
          </p:spPr>
          <p:txBody>
            <a:bodyPr wrap="none" anchor="ctr"/>
            <a:lstStyle/>
            <a:p>
              <a:endParaRPr lang="en-US"/>
            </a:p>
          </p:txBody>
        </p:sp>
      </p:grpSp>
      <p:grpSp>
        <p:nvGrpSpPr>
          <p:cNvPr id="8" name="Group 25"/>
          <p:cNvGrpSpPr>
            <a:grpSpLocks/>
          </p:cNvGrpSpPr>
          <p:nvPr/>
        </p:nvGrpSpPr>
        <p:grpSpPr bwMode="auto">
          <a:xfrm rot="10566460">
            <a:off x="4783138" y="1439863"/>
            <a:ext cx="420687" cy="468312"/>
            <a:chOff x="2207" y="2535"/>
            <a:chExt cx="265" cy="311"/>
          </a:xfrm>
        </p:grpSpPr>
        <p:sp>
          <p:nvSpPr>
            <p:cNvPr id="120" name="Arc 26"/>
            <p:cNvSpPr>
              <a:spLocks/>
            </p:cNvSpPr>
            <p:nvPr/>
          </p:nvSpPr>
          <p:spPr bwMode="auto">
            <a:xfrm rot="4945642" flipV="1">
              <a:off x="2127" y="2632"/>
              <a:ext cx="294" cy="134"/>
            </a:xfrm>
            <a:custGeom>
              <a:avLst/>
              <a:gdLst>
                <a:gd name="G0" fmla="+- 21600 0 0"/>
                <a:gd name="G1" fmla="+- 21600 0 0"/>
                <a:gd name="G2" fmla="+- 21600 0 0"/>
                <a:gd name="T0" fmla="*/ 1 w 43200"/>
                <a:gd name="T1" fmla="*/ 21822 h 21822"/>
                <a:gd name="T2" fmla="*/ 43199 w 43200"/>
                <a:gd name="T3" fmla="*/ 21798 h 21822"/>
                <a:gd name="T4" fmla="*/ 21600 w 43200"/>
                <a:gd name="T5" fmla="*/ 21600 h 21822"/>
              </a:gdLst>
              <a:ahLst/>
              <a:cxnLst>
                <a:cxn ang="0">
                  <a:pos x="T0" y="T1"/>
                </a:cxn>
                <a:cxn ang="0">
                  <a:pos x="T2" y="T3"/>
                </a:cxn>
                <a:cxn ang="0">
                  <a:pos x="T4" y="T5"/>
                </a:cxn>
              </a:cxnLst>
              <a:rect l="0" t="0" r="r" b="b"/>
              <a:pathLst>
                <a:path w="43200" h="21822" fill="none" extrusionOk="0">
                  <a:moveTo>
                    <a:pt x="1" y="21821"/>
                  </a:moveTo>
                  <a:cubicBezTo>
                    <a:pt x="0" y="21748"/>
                    <a:pt x="0" y="21674"/>
                    <a:pt x="0" y="21600"/>
                  </a:cubicBezTo>
                  <a:cubicBezTo>
                    <a:pt x="0" y="9670"/>
                    <a:pt x="9670" y="0"/>
                    <a:pt x="21600" y="0"/>
                  </a:cubicBezTo>
                  <a:cubicBezTo>
                    <a:pt x="33529" y="0"/>
                    <a:pt x="43200" y="9670"/>
                    <a:pt x="43200" y="21600"/>
                  </a:cubicBezTo>
                  <a:cubicBezTo>
                    <a:pt x="43200" y="21666"/>
                    <a:pt x="43199" y="21732"/>
                    <a:pt x="43199" y="21798"/>
                  </a:cubicBezTo>
                </a:path>
                <a:path w="43200" h="21822" stroke="0" extrusionOk="0">
                  <a:moveTo>
                    <a:pt x="1" y="21821"/>
                  </a:moveTo>
                  <a:cubicBezTo>
                    <a:pt x="0" y="21748"/>
                    <a:pt x="0" y="21674"/>
                    <a:pt x="0" y="21600"/>
                  </a:cubicBezTo>
                  <a:cubicBezTo>
                    <a:pt x="0" y="9670"/>
                    <a:pt x="9670" y="0"/>
                    <a:pt x="21600" y="0"/>
                  </a:cubicBezTo>
                  <a:cubicBezTo>
                    <a:pt x="33529" y="0"/>
                    <a:pt x="43200" y="9670"/>
                    <a:pt x="43200" y="21600"/>
                  </a:cubicBezTo>
                  <a:cubicBezTo>
                    <a:pt x="43200" y="21666"/>
                    <a:pt x="43199" y="21732"/>
                    <a:pt x="43199" y="21798"/>
                  </a:cubicBezTo>
                  <a:lnTo>
                    <a:pt x="21600" y="21600"/>
                  </a:lnTo>
                  <a:close/>
                </a:path>
              </a:pathLst>
            </a:custGeom>
            <a:solidFill>
              <a:schemeClr val="tx2"/>
            </a:solidFill>
            <a:ln w="9525">
              <a:solidFill>
                <a:schemeClr val="tx1"/>
              </a:solidFill>
              <a:round/>
              <a:headEnd/>
              <a:tailEnd/>
            </a:ln>
            <a:effectLst/>
          </p:spPr>
          <p:txBody>
            <a:bodyPr wrap="none" anchor="ctr"/>
            <a:lstStyle/>
            <a:p>
              <a:endParaRPr lang="en-US"/>
            </a:p>
          </p:txBody>
        </p:sp>
        <p:sp>
          <p:nvSpPr>
            <p:cNvPr id="121" name="Arc 27"/>
            <p:cNvSpPr>
              <a:spLocks/>
            </p:cNvSpPr>
            <p:nvPr/>
          </p:nvSpPr>
          <p:spPr bwMode="auto">
            <a:xfrm rot="15753168" flipV="1">
              <a:off x="2257" y="2615"/>
              <a:ext cx="294" cy="133"/>
            </a:xfrm>
            <a:custGeom>
              <a:avLst/>
              <a:gdLst>
                <a:gd name="G0" fmla="+- 21599 0 0"/>
                <a:gd name="G1" fmla="+- 21600 0 0"/>
                <a:gd name="G2" fmla="+- 21600 0 0"/>
                <a:gd name="T0" fmla="*/ 0 w 43199"/>
                <a:gd name="T1" fmla="*/ 21417 h 21600"/>
                <a:gd name="T2" fmla="*/ 43199 w 43199"/>
                <a:gd name="T3" fmla="*/ 21600 h 21600"/>
                <a:gd name="T4" fmla="*/ 21599 w 43199"/>
                <a:gd name="T5" fmla="*/ 21600 h 21600"/>
              </a:gdLst>
              <a:ahLst/>
              <a:cxnLst>
                <a:cxn ang="0">
                  <a:pos x="T0" y="T1"/>
                </a:cxn>
                <a:cxn ang="0">
                  <a:pos x="T2" y="T3"/>
                </a:cxn>
                <a:cxn ang="0">
                  <a:pos x="T4" y="T5"/>
                </a:cxn>
              </a:cxnLst>
              <a:rect l="0" t="0" r="r" b="b"/>
              <a:pathLst>
                <a:path w="43199" h="21600" fill="none" extrusionOk="0">
                  <a:moveTo>
                    <a:pt x="-1" y="21416"/>
                  </a:moveTo>
                  <a:cubicBezTo>
                    <a:pt x="100" y="9559"/>
                    <a:pt x="9741" y="-1"/>
                    <a:pt x="21599" y="0"/>
                  </a:cubicBezTo>
                  <a:cubicBezTo>
                    <a:pt x="33528" y="0"/>
                    <a:pt x="43199" y="9670"/>
                    <a:pt x="43199" y="21600"/>
                  </a:cubicBezTo>
                </a:path>
                <a:path w="43199" h="21600" stroke="0" extrusionOk="0">
                  <a:moveTo>
                    <a:pt x="-1" y="21416"/>
                  </a:moveTo>
                  <a:cubicBezTo>
                    <a:pt x="100" y="9559"/>
                    <a:pt x="9741" y="-1"/>
                    <a:pt x="21599" y="0"/>
                  </a:cubicBezTo>
                  <a:cubicBezTo>
                    <a:pt x="33528" y="0"/>
                    <a:pt x="43199" y="9670"/>
                    <a:pt x="43199" y="21600"/>
                  </a:cubicBezTo>
                  <a:lnTo>
                    <a:pt x="21599" y="21600"/>
                  </a:lnTo>
                  <a:close/>
                </a:path>
              </a:pathLst>
            </a:custGeom>
            <a:solidFill>
              <a:srgbClr val="FFFF00"/>
            </a:solidFill>
            <a:ln w="9525">
              <a:solidFill>
                <a:schemeClr val="tx1"/>
              </a:solidFill>
              <a:round/>
              <a:headEnd/>
              <a:tailEnd/>
            </a:ln>
            <a:effectLst/>
          </p:spPr>
          <p:txBody>
            <a:bodyPr wrap="none" anchor="ctr"/>
            <a:lstStyle/>
            <a:p>
              <a:endParaRPr lang="en-US"/>
            </a:p>
          </p:txBody>
        </p:sp>
        <p:sp>
          <p:nvSpPr>
            <p:cNvPr id="122" name="Line 28"/>
            <p:cNvSpPr>
              <a:spLocks noChangeShapeType="1"/>
            </p:cNvSpPr>
            <p:nvPr/>
          </p:nvSpPr>
          <p:spPr bwMode="auto">
            <a:xfrm flipV="1">
              <a:off x="2340" y="2640"/>
              <a:ext cx="132" cy="48"/>
            </a:xfrm>
            <a:prstGeom prst="line">
              <a:avLst/>
            </a:prstGeom>
            <a:noFill/>
            <a:ln w="9525">
              <a:solidFill>
                <a:schemeClr val="tx1"/>
              </a:solidFill>
              <a:round/>
              <a:headEnd/>
              <a:tailEnd/>
            </a:ln>
            <a:effectLst/>
          </p:spPr>
          <p:txBody>
            <a:bodyPr wrap="none" anchor="ctr"/>
            <a:lstStyle/>
            <a:p>
              <a:endParaRPr lang="en-US"/>
            </a:p>
          </p:txBody>
        </p:sp>
      </p:grpSp>
      <p:grpSp>
        <p:nvGrpSpPr>
          <p:cNvPr id="9" name="Group 29"/>
          <p:cNvGrpSpPr>
            <a:grpSpLocks/>
          </p:cNvGrpSpPr>
          <p:nvPr/>
        </p:nvGrpSpPr>
        <p:grpSpPr bwMode="auto">
          <a:xfrm rot="14221836">
            <a:off x="3028157" y="1589881"/>
            <a:ext cx="419100" cy="417513"/>
            <a:chOff x="3838" y="3407"/>
            <a:chExt cx="264" cy="295"/>
          </a:xfrm>
        </p:grpSpPr>
        <p:sp>
          <p:nvSpPr>
            <p:cNvPr id="124" name="Arc 30"/>
            <p:cNvSpPr>
              <a:spLocks/>
            </p:cNvSpPr>
            <p:nvPr/>
          </p:nvSpPr>
          <p:spPr bwMode="auto">
            <a:xfrm rot="16212858" flipV="1">
              <a:off x="3888" y="3488"/>
              <a:ext cx="294" cy="134"/>
            </a:xfrm>
            <a:custGeom>
              <a:avLst/>
              <a:gdLst>
                <a:gd name="G0" fmla="+- 21600 0 0"/>
                <a:gd name="G1" fmla="+- 21600 0 0"/>
                <a:gd name="G2" fmla="+- 21600 0 0"/>
                <a:gd name="T0" fmla="*/ 1 w 43200"/>
                <a:gd name="T1" fmla="*/ 21822 h 21822"/>
                <a:gd name="T2" fmla="*/ 43199 w 43200"/>
                <a:gd name="T3" fmla="*/ 21798 h 21822"/>
                <a:gd name="T4" fmla="*/ 21600 w 43200"/>
                <a:gd name="T5" fmla="*/ 21600 h 21822"/>
              </a:gdLst>
              <a:ahLst/>
              <a:cxnLst>
                <a:cxn ang="0">
                  <a:pos x="T0" y="T1"/>
                </a:cxn>
                <a:cxn ang="0">
                  <a:pos x="T2" y="T3"/>
                </a:cxn>
                <a:cxn ang="0">
                  <a:pos x="T4" y="T5"/>
                </a:cxn>
              </a:cxnLst>
              <a:rect l="0" t="0" r="r" b="b"/>
              <a:pathLst>
                <a:path w="43200" h="21822" fill="none" extrusionOk="0">
                  <a:moveTo>
                    <a:pt x="1" y="21821"/>
                  </a:moveTo>
                  <a:cubicBezTo>
                    <a:pt x="0" y="21748"/>
                    <a:pt x="0" y="21674"/>
                    <a:pt x="0" y="21600"/>
                  </a:cubicBezTo>
                  <a:cubicBezTo>
                    <a:pt x="0" y="9670"/>
                    <a:pt x="9670" y="0"/>
                    <a:pt x="21600" y="0"/>
                  </a:cubicBezTo>
                  <a:cubicBezTo>
                    <a:pt x="33529" y="0"/>
                    <a:pt x="43200" y="9670"/>
                    <a:pt x="43200" y="21600"/>
                  </a:cubicBezTo>
                  <a:cubicBezTo>
                    <a:pt x="43200" y="21666"/>
                    <a:pt x="43199" y="21732"/>
                    <a:pt x="43199" y="21798"/>
                  </a:cubicBezTo>
                </a:path>
                <a:path w="43200" h="21822" stroke="0" extrusionOk="0">
                  <a:moveTo>
                    <a:pt x="1" y="21821"/>
                  </a:moveTo>
                  <a:cubicBezTo>
                    <a:pt x="0" y="21748"/>
                    <a:pt x="0" y="21674"/>
                    <a:pt x="0" y="21600"/>
                  </a:cubicBezTo>
                  <a:cubicBezTo>
                    <a:pt x="0" y="9670"/>
                    <a:pt x="9670" y="0"/>
                    <a:pt x="21600" y="0"/>
                  </a:cubicBezTo>
                  <a:cubicBezTo>
                    <a:pt x="33529" y="0"/>
                    <a:pt x="43200" y="9670"/>
                    <a:pt x="43200" y="21600"/>
                  </a:cubicBezTo>
                  <a:cubicBezTo>
                    <a:pt x="43200" y="21666"/>
                    <a:pt x="43199" y="21732"/>
                    <a:pt x="43199" y="21798"/>
                  </a:cubicBezTo>
                  <a:lnTo>
                    <a:pt x="21600" y="21600"/>
                  </a:lnTo>
                  <a:close/>
                </a:path>
              </a:pathLst>
            </a:custGeom>
            <a:solidFill>
              <a:schemeClr val="tx2"/>
            </a:solidFill>
            <a:ln w="9525">
              <a:solidFill>
                <a:schemeClr val="tx1"/>
              </a:solidFill>
              <a:round/>
              <a:headEnd/>
              <a:tailEnd/>
            </a:ln>
            <a:effectLst/>
          </p:spPr>
          <p:txBody>
            <a:bodyPr wrap="none" anchor="ctr"/>
            <a:lstStyle/>
            <a:p>
              <a:endParaRPr lang="en-US"/>
            </a:p>
          </p:txBody>
        </p:sp>
        <p:sp>
          <p:nvSpPr>
            <p:cNvPr id="125" name="Arc 31"/>
            <p:cNvSpPr>
              <a:spLocks/>
            </p:cNvSpPr>
            <p:nvPr/>
          </p:nvSpPr>
          <p:spPr bwMode="auto">
            <a:xfrm rot="5420385" flipV="1">
              <a:off x="3758" y="3487"/>
              <a:ext cx="294" cy="133"/>
            </a:xfrm>
            <a:custGeom>
              <a:avLst/>
              <a:gdLst>
                <a:gd name="G0" fmla="+- 21599 0 0"/>
                <a:gd name="G1" fmla="+- 21600 0 0"/>
                <a:gd name="G2" fmla="+- 21600 0 0"/>
                <a:gd name="T0" fmla="*/ 0 w 43199"/>
                <a:gd name="T1" fmla="*/ 21417 h 21600"/>
                <a:gd name="T2" fmla="*/ 43199 w 43199"/>
                <a:gd name="T3" fmla="*/ 21600 h 21600"/>
                <a:gd name="T4" fmla="*/ 21599 w 43199"/>
                <a:gd name="T5" fmla="*/ 21600 h 21600"/>
              </a:gdLst>
              <a:ahLst/>
              <a:cxnLst>
                <a:cxn ang="0">
                  <a:pos x="T0" y="T1"/>
                </a:cxn>
                <a:cxn ang="0">
                  <a:pos x="T2" y="T3"/>
                </a:cxn>
                <a:cxn ang="0">
                  <a:pos x="T4" y="T5"/>
                </a:cxn>
              </a:cxnLst>
              <a:rect l="0" t="0" r="r" b="b"/>
              <a:pathLst>
                <a:path w="43199" h="21600" fill="none" extrusionOk="0">
                  <a:moveTo>
                    <a:pt x="-1" y="21416"/>
                  </a:moveTo>
                  <a:cubicBezTo>
                    <a:pt x="100" y="9559"/>
                    <a:pt x="9741" y="-1"/>
                    <a:pt x="21599" y="0"/>
                  </a:cubicBezTo>
                  <a:cubicBezTo>
                    <a:pt x="33528" y="0"/>
                    <a:pt x="43199" y="9670"/>
                    <a:pt x="43199" y="21600"/>
                  </a:cubicBezTo>
                </a:path>
                <a:path w="43199" h="21600" stroke="0" extrusionOk="0">
                  <a:moveTo>
                    <a:pt x="-1" y="21416"/>
                  </a:moveTo>
                  <a:cubicBezTo>
                    <a:pt x="100" y="9559"/>
                    <a:pt x="9741" y="-1"/>
                    <a:pt x="21599" y="0"/>
                  </a:cubicBezTo>
                  <a:cubicBezTo>
                    <a:pt x="33528" y="0"/>
                    <a:pt x="43199" y="9670"/>
                    <a:pt x="43199" y="21600"/>
                  </a:cubicBezTo>
                  <a:lnTo>
                    <a:pt x="21599" y="21600"/>
                  </a:lnTo>
                  <a:close/>
                </a:path>
              </a:pathLst>
            </a:custGeom>
            <a:solidFill>
              <a:srgbClr val="FF0000"/>
            </a:solidFill>
            <a:ln w="9525">
              <a:solidFill>
                <a:schemeClr val="tx1"/>
              </a:solidFill>
              <a:round/>
              <a:headEnd/>
              <a:tailEnd/>
            </a:ln>
            <a:effectLst/>
          </p:spPr>
          <p:txBody>
            <a:bodyPr wrap="none" anchor="ctr"/>
            <a:lstStyle/>
            <a:p>
              <a:endParaRPr lang="en-US"/>
            </a:p>
          </p:txBody>
        </p:sp>
        <p:sp>
          <p:nvSpPr>
            <p:cNvPr id="126" name="Line 32"/>
            <p:cNvSpPr>
              <a:spLocks noChangeShapeType="1"/>
            </p:cNvSpPr>
            <p:nvPr/>
          </p:nvSpPr>
          <p:spPr bwMode="auto">
            <a:xfrm flipV="1">
              <a:off x="3840" y="3558"/>
              <a:ext cx="132" cy="30"/>
            </a:xfrm>
            <a:prstGeom prst="line">
              <a:avLst/>
            </a:prstGeom>
            <a:noFill/>
            <a:ln w="9525">
              <a:solidFill>
                <a:schemeClr val="tx1"/>
              </a:solidFill>
              <a:round/>
              <a:headEnd/>
              <a:tailEnd/>
            </a:ln>
            <a:effectLst/>
          </p:spPr>
          <p:txBody>
            <a:bodyPr wrap="none" anchor="ctr"/>
            <a:lstStyle/>
            <a:p>
              <a:endParaRPr lang="en-US"/>
            </a:p>
          </p:txBody>
        </p:sp>
      </p:grpSp>
      <p:sp>
        <p:nvSpPr>
          <p:cNvPr id="127" name="Line 33"/>
          <p:cNvSpPr>
            <a:spLocks noChangeShapeType="1"/>
          </p:cNvSpPr>
          <p:nvPr/>
        </p:nvSpPr>
        <p:spPr bwMode="auto">
          <a:xfrm flipH="1">
            <a:off x="2679700" y="3098800"/>
            <a:ext cx="3365500" cy="139700"/>
          </a:xfrm>
          <a:prstGeom prst="line">
            <a:avLst/>
          </a:prstGeom>
          <a:noFill/>
          <a:ln w="9525">
            <a:solidFill>
              <a:schemeClr val="tx1"/>
            </a:solidFill>
            <a:round/>
            <a:headEnd type="triangle" w="med" len="med"/>
            <a:tailEnd/>
          </a:ln>
          <a:effectLst/>
        </p:spPr>
        <p:txBody>
          <a:bodyPr wrap="none" anchor="ctr"/>
          <a:lstStyle/>
          <a:p>
            <a:endParaRPr lang="en-US"/>
          </a:p>
        </p:txBody>
      </p:sp>
      <p:sp>
        <p:nvSpPr>
          <p:cNvPr id="128" name="Line 34"/>
          <p:cNvSpPr>
            <a:spLocks noChangeShapeType="1"/>
          </p:cNvSpPr>
          <p:nvPr/>
        </p:nvSpPr>
        <p:spPr bwMode="auto">
          <a:xfrm>
            <a:off x="2425700" y="3263900"/>
            <a:ext cx="1422400" cy="889000"/>
          </a:xfrm>
          <a:prstGeom prst="line">
            <a:avLst/>
          </a:prstGeom>
          <a:noFill/>
          <a:ln w="9525">
            <a:solidFill>
              <a:schemeClr val="tx1"/>
            </a:solidFill>
            <a:round/>
            <a:headEnd/>
            <a:tailEnd/>
          </a:ln>
          <a:effectLst/>
        </p:spPr>
        <p:txBody>
          <a:bodyPr wrap="none" anchor="ctr"/>
          <a:lstStyle/>
          <a:p>
            <a:endParaRPr lang="en-US"/>
          </a:p>
        </p:txBody>
      </p:sp>
      <p:sp>
        <p:nvSpPr>
          <p:cNvPr id="129" name="Oval 35" descr="Solid diamond"/>
          <p:cNvSpPr>
            <a:spLocks noChangeArrowheads="1"/>
          </p:cNvSpPr>
          <p:nvPr/>
        </p:nvSpPr>
        <p:spPr bwMode="auto">
          <a:xfrm>
            <a:off x="2533650" y="3263900"/>
            <a:ext cx="142875" cy="158750"/>
          </a:xfrm>
          <a:prstGeom prst="ellipse">
            <a:avLst/>
          </a:prstGeom>
          <a:pattFill prst="solidDmnd">
            <a:fgClr>
              <a:schemeClr val="tx2"/>
            </a:fgClr>
            <a:bgClr>
              <a:srgbClr val="FFFFFF"/>
            </a:bgClr>
          </a:pattFill>
          <a:ln w="9525" algn="ctr">
            <a:solidFill>
              <a:schemeClr val="tx1"/>
            </a:solidFill>
            <a:round/>
            <a:headEnd/>
            <a:tailEnd/>
          </a:ln>
          <a:effectLst/>
        </p:spPr>
        <p:txBody>
          <a:bodyPr wrap="none" anchor="ctr"/>
          <a:lstStyle/>
          <a:p>
            <a:endParaRPr lang="en-US"/>
          </a:p>
        </p:txBody>
      </p:sp>
      <p:sp>
        <p:nvSpPr>
          <p:cNvPr id="130" name="Line 36"/>
          <p:cNvSpPr>
            <a:spLocks noChangeShapeType="1"/>
          </p:cNvSpPr>
          <p:nvPr/>
        </p:nvSpPr>
        <p:spPr bwMode="auto">
          <a:xfrm flipV="1">
            <a:off x="3860800" y="3111500"/>
            <a:ext cx="2387600" cy="1054100"/>
          </a:xfrm>
          <a:prstGeom prst="line">
            <a:avLst/>
          </a:prstGeom>
          <a:noFill/>
          <a:ln w="9525">
            <a:solidFill>
              <a:schemeClr val="tx1"/>
            </a:solidFill>
            <a:round/>
            <a:headEnd/>
            <a:tailEnd/>
          </a:ln>
          <a:effectLst/>
        </p:spPr>
        <p:txBody>
          <a:bodyPr wrap="none" anchor="ctr"/>
          <a:lstStyle/>
          <a:p>
            <a:endParaRPr lang="en-US"/>
          </a:p>
        </p:txBody>
      </p:sp>
      <p:sp>
        <p:nvSpPr>
          <p:cNvPr id="131" name="Line 37"/>
          <p:cNvSpPr>
            <a:spLocks noChangeShapeType="1"/>
          </p:cNvSpPr>
          <p:nvPr/>
        </p:nvSpPr>
        <p:spPr bwMode="auto">
          <a:xfrm flipV="1">
            <a:off x="3835400" y="3194050"/>
            <a:ext cx="0" cy="946150"/>
          </a:xfrm>
          <a:prstGeom prst="line">
            <a:avLst/>
          </a:prstGeom>
          <a:noFill/>
          <a:ln w="9525">
            <a:solidFill>
              <a:schemeClr val="tx1"/>
            </a:solidFill>
            <a:round/>
            <a:headEnd/>
            <a:tailEnd/>
          </a:ln>
          <a:effectLst/>
        </p:spPr>
        <p:txBody>
          <a:bodyPr wrap="none" anchor="ctr"/>
          <a:lstStyle/>
          <a:p>
            <a:endParaRPr lang="en-US"/>
          </a:p>
        </p:txBody>
      </p:sp>
      <p:sp>
        <p:nvSpPr>
          <p:cNvPr id="132" name="Line 38"/>
          <p:cNvSpPr>
            <a:spLocks noChangeShapeType="1"/>
          </p:cNvSpPr>
          <p:nvPr/>
        </p:nvSpPr>
        <p:spPr bwMode="auto">
          <a:xfrm flipV="1">
            <a:off x="2425700" y="1765300"/>
            <a:ext cx="812800" cy="1498600"/>
          </a:xfrm>
          <a:prstGeom prst="line">
            <a:avLst/>
          </a:prstGeom>
          <a:noFill/>
          <a:ln w="9525">
            <a:solidFill>
              <a:schemeClr val="tx1"/>
            </a:solidFill>
            <a:round/>
            <a:headEnd/>
            <a:tailEnd/>
          </a:ln>
          <a:effectLst/>
        </p:spPr>
        <p:txBody>
          <a:bodyPr wrap="none" anchor="ctr"/>
          <a:lstStyle/>
          <a:p>
            <a:endParaRPr lang="en-US"/>
          </a:p>
        </p:txBody>
      </p:sp>
      <p:sp>
        <p:nvSpPr>
          <p:cNvPr id="133" name="Line 39"/>
          <p:cNvSpPr>
            <a:spLocks noChangeShapeType="1"/>
          </p:cNvSpPr>
          <p:nvPr/>
        </p:nvSpPr>
        <p:spPr bwMode="auto">
          <a:xfrm>
            <a:off x="3238500" y="1778000"/>
            <a:ext cx="3022600" cy="1333500"/>
          </a:xfrm>
          <a:prstGeom prst="line">
            <a:avLst/>
          </a:prstGeom>
          <a:noFill/>
          <a:ln w="9525">
            <a:solidFill>
              <a:schemeClr val="tx1"/>
            </a:solidFill>
            <a:round/>
            <a:headEnd/>
            <a:tailEnd/>
          </a:ln>
          <a:effectLst/>
        </p:spPr>
        <p:txBody>
          <a:bodyPr wrap="none" anchor="ctr"/>
          <a:lstStyle/>
          <a:p>
            <a:endParaRPr lang="en-US"/>
          </a:p>
        </p:txBody>
      </p:sp>
      <p:sp>
        <p:nvSpPr>
          <p:cNvPr id="134" name="Line 40"/>
          <p:cNvSpPr>
            <a:spLocks noChangeShapeType="1"/>
          </p:cNvSpPr>
          <p:nvPr/>
        </p:nvSpPr>
        <p:spPr bwMode="auto">
          <a:xfrm flipV="1">
            <a:off x="2413000" y="1676400"/>
            <a:ext cx="2578100" cy="1612900"/>
          </a:xfrm>
          <a:prstGeom prst="line">
            <a:avLst/>
          </a:prstGeom>
          <a:noFill/>
          <a:ln w="9525">
            <a:solidFill>
              <a:schemeClr val="tx1"/>
            </a:solidFill>
            <a:round/>
            <a:headEnd/>
            <a:tailEnd/>
          </a:ln>
          <a:effectLst/>
        </p:spPr>
        <p:txBody>
          <a:bodyPr wrap="none" anchor="ctr"/>
          <a:lstStyle/>
          <a:p>
            <a:endParaRPr lang="en-US"/>
          </a:p>
        </p:txBody>
      </p:sp>
      <p:sp>
        <p:nvSpPr>
          <p:cNvPr id="135" name="Line 41"/>
          <p:cNvSpPr>
            <a:spLocks noChangeShapeType="1"/>
          </p:cNvSpPr>
          <p:nvPr/>
        </p:nvSpPr>
        <p:spPr bwMode="auto">
          <a:xfrm>
            <a:off x="4991100" y="1676400"/>
            <a:ext cx="1270000" cy="1435100"/>
          </a:xfrm>
          <a:prstGeom prst="line">
            <a:avLst/>
          </a:prstGeom>
          <a:noFill/>
          <a:ln w="9525">
            <a:solidFill>
              <a:schemeClr val="tx1"/>
            </a:solidFill>
            <a:round/>
            <a:headEnd/>
            <a:tailEnd/>
          </a:ln>
          <a:effectLst/>
        </p:spPr>
        <p:txBody>
          <a:bodyPr wrap="none" anchor="ctr"/>
          <a:lstStyle/>
          <a:p>
            <a:endParaRPr lang="en-US"/>
          </a:p>
        </p:txBody>
      </p:sp>
      <p:sp>
        <p:nvSpPr>
          <p:cNvPr id="136" name="Line 42"/>
          <p:cNvSpPr>
            <a:spLocks noChangeShapeType="1"/>
          </p:cNvSpPr>
          <p:nvPr/>
        </p:nvSpPr>
        <p:spPr bwMode="auto">
          <a:xfrm>
            <a:off x="5003800" y="1676400"/>
            <a:ext cx="0" cy="1460500"/>
          </a:xfrm>
          <a:prstGeom prst="line">
            <a:avLst/>
          </a:prstGeom>
          <a:noFill/>
          <a:ln w="9525">
            <a:solidFill>
              <a:schemeClr val="tx1"/>
            </a:solidFill>
            <a:round/>
            <a:headEnd/>
            <a:tailEnd/>
          </a:ln>
          <a:effectLst/>
        </p:spPr>
        <p:txBody>
          <a:bodyPr wrap="none" anchor="ctr"/>
          <a:lstStyle/>
          <a:p>
            <a:endParaRPr lang="en-US"/>
          </a:p>
        </p:txBody>
      </p:sp>
      <p:sp>
        <p:nvSpPr>
          <p:cNvPr id="137" name="Line 43"/>
          <p:cNvSpPr>
            <a:spLocks noChangeShapeType="1"/>
          </p:cNvSpPr>
          <p:nvPr/>
        </p:nvSpPr>
        <p:spPr bwMode="auto">
          <a:xfrm flipV="1">
            <a:off x="2451100" y="1689100"/>
            <a:ext cx="3327400" cy="1574800"/>
          </a:xfrm>
          <a:prstGeom prst="line">
            <a:avLst/>
          </a:prstGeom>
          <a:noFill/>
          <a:ln w="9525">
            <a:solidFill>
              <a:schemeClr val="tx1"/>
            </a:solidFill>
            <a:round/>
            <a:headEnd/>
            <a:tailEnd/>
          </a:ln>
          <a:effectLst/>
        </p:spPr>
        <p:txBody>
          <a:bodyPr wrap="none" anchor="ctr"/>
          <a:lstStyle/>
          <a:p>
            <a:endParaRPr lang="en-US"/>
          </a:p>
        </p:txBody>
      </p:sp>
      <p:sp>
        <p:nvSpPr>
          <p:cNvPr id="138" name="Line 44"/>
          <p:cNvSpPr>
            <a:spLocks noChangeShapeType="1"/>
          </p:cNvSpPr>
          <p:nvPr/>
        </p:nvSpPr>
        <p:spPr bwMode="auto">
          <a:xfrm>
            <a:off x="5791200" y="1689100"/>
            <a:ext cx="469900" cy="1435100"/>
          </a:xfrm>
          <a:prstGeom prst="line">
            <a:avLst/>
          </a:prstGeom>
          <a:noFill/>
          <a:ln w="9525">
            <a:solidFill>
              <a:schemeClr val="tx1"/>
            </a:solidFill>
            <a:round/>
            <a:headEnd/>
            <a:tailEnd/>
          </a:ln>
          <a:effectLst/>
        </p:spPr>
        <p:txBody>
          <a:bodyPr wrap="none" anchor="ctr"/>
          <a:lstStyle/>
          <a:p>
            <a:endParaRPr lang="en-US"/>
          </a:p>
        </p:txBody>
      </p:sp>
      <p:sp>
        <p:nvSpPr>
          <p:cNvPr id="139" name="Line 45"/>
          <p:cNvSpPr>
            <a:spLocks noChangeShapeType="1"/>
          </p:cNvSpPr>
          <p:nvPr/>
        </p:nvSpPr>
        <p:spPr bwMode="auto">
          <a:xfrm>
            <a:off x="5791200" y="1701800"/>
            <a:ext cx="0" cy="1397000"/>
          </a:xfrm>
          <a:prstGeom prst="line">
            <a:avLst/>
          </a:prstGeom>
          <a:noFill/>
          <a:ln w="9525">
            <a:solidFill>
              <a:schemeClr val="tx1"/>
            </a:solidFill>
            <a:round/>
            <a:headEnd/>
            <a:tailEnd/>
          </a:ln>
          <a:effectLst/>
        </p:spPr>
        <p:txBody>
          <a:bodyPr wrap="none" anchor="ctr"/>
          <a:lstStyle/>
          <a:p>
            <a:endParaRPr lang="en-US"/>
          </a:p>
        </p:txBody>
      </p:sp>
      <p:sp>
        <p:nvSpPr>
          <p:cNvPr id="140" name="Line 46"/>
          <p:cNvSpPr>
            <a:spLocks noChangeShapeType="1"/>
          </p:cNvSpPr>
          <p:nvPr/>
        </p:nvSpPr>
        <p:spPr bwMode="auto">
          <a:xfrm>
            <a:off x="3238500" y="1765300"/>
            <a:ext cx="0" cy="1447800"/>
          </a:xfrm>
          <a:prstGeom prst="line">
            <a:avLst/>
          </a:prstGeom>
          <a:noFill/>
          <a:ln w="9525">
            <a:solidFill>
              <a:schemeClr val="tx1"/>
            </a:solidFill>
            <a:round/>
            <a:headEnd/>
            <a:tailEnd/>
          </a:ln>
          <a:effec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down)">
                                      <p:cBhvr>
                                        <p:cTn id="7" dur="1000"/>
                                        <p:tgtEl>
                                          <p:spTgt spid="1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2"/>
                                        </p:tgtEl>
                                        <p:attrNameLst>
                                          <p:attrName>style.visibility</p:attrName>
                                        </p:attrNameLst>
                                      </p:cBhvr>
                                      <p:to>
                                        <p:strVal val="visible"/>
                                      </p:to>
                                    </p:set>
                                    <p:animEffect transition="in" filter="wipe(down)">
                                      <p:cBhvr>
                                        <p:cTn id="12" dur="500"/>
                                        <p:tgtEl>
                                          <p:spTgt spid="13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33"/>
                                        </p:tgtEl>
                                        <p:attrNameLst>
                                          <p:attrName>style.visibility</p:attrName>
                                        </p:attrNameLst>
                                      </p:cBhvr>
                                      <p:to>
                                        <p:strVal val="visible"/>
                                      </p:to>
                                    </p:set>
                                    <p:animEffect transition="in" filter="wipe(down)">
                                      <p:cBhvr>
                                        <p:cTn id="15" dur="500"/>
                                        <p:tgtEl>
                                          <p:spTgt spid="133"/>
                                        </p:tgtEl>
                                      </p:cBhvr>
                                    </p:animEffect>
                                  </p:childTnLst>
                                </p:cTn>
                              </p:par>
                            </p:childTnLst>
                          </p:cTn>
                        </p:par>
                        <p:par>
                          <p:cTn id="16" fill="hold">
                            <p:stCondLst>
                              <p:cond delay="500"/>
                            </p:stCondLst>
                            <p:childTnLst>
                              <p:par>
                                <p:cTn id="17" presetID="22" presetClass="entr" presetSubtype="1" fill="hold" grpId="0" nodeType="afterEffect">
                                  <p:stCondLst>
                                    <p:cond delay="0"/>
                                  </p:stCondLst>
                                  <p:childTnLst>
                                    <p:set>
                                      <p:cBhvr>
                                        <p:cTn id="18" dur="1" fill="hold">
                                          <p:stCondLst>
                                            <p:cond delay="0"/>
                                          </p:stCondLst>
                                        </p:cTn>
                                        <p:tgtEl>
                                          <p:spTgt spid="140"/>
                                        </p:tgtEl>
                                        <p:attrNameLst>
                                          <p:attrName>style.visibility</p:attrName>
                                        </p:attrNameLst>
                                      </p:cBhvr>
                                      <p:to>
                                        <p:strVal val="visible"/>
                                      </p:to>
                                    </p:set>
                                    <p:animEffect transition="in" filter="wipe(up)">
                                      <p:cBhvr>
                                        <p:cTn id="19" dur="500"/>
                                        <p:tgtEl>
                                          <p:spTgt spid="14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28"/>
                                        </p:tgtEl>
                                        <p:attrNameLst>
                                          <p:attrName>style.visibility</p:attrName>
                                        </p:attrNameLst>
                                      </p:cBhvr>
                                      <p:to>
                                        <p:strVal val="visible"/>
                                      </p:to>
                                    </p:set>
                                    <p:animEffect transition="in" filter="wipe(down)">
                                      <p:cBhvr>
                                        <p:cTn id="24" dur="500"/>
                                        <p:tgtEl>
                                          <p:spTgt spid="128"/>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30"/>
                                        </p:tgtEl>
                                        <p:attrNameLst>
                                          <p:attrName>style.visibility</p:attrName>
                                        </p:attrNameLst>
                                      </p:cBhvr>
                                      <p:to>
                                        <p:strVal val="visible"/>
                                      </p:to>
                                    </p:set>
                                    <p:animEffect transition="in" filter="wipe(down)">
                                      <p:cBhvr>
                                        <p:cTn id="27" dur="500"/>
                                        <p:tgtEl>
                                          <p:spTgt spid="130"/>
                                        </p:tgtEl>
                                      </p:cBhvr>
                                    </p:animEffect>
                                  </p:childTnLst>
                                </p:cTn>
                              </p:par>
                            </p:childTnLst>
                          </p:cTn>
                        </p:par>
                        <p:par>
                          <p:cTn id="28" fill="hold">
                            <p:stCondLst>
                              <p:cond delay="500"/>
                            </p:stCondLst>
                            <p:childTnLst>
                              <p:par>
                                <p:cTn id="29" presetID="22" presetClass="entr" presetSubtype="4" fill="hold" grpId="0" nodeType="afterEffect">
                                  <p:stCondLst>
                                    <p:cond delay="0"/>
                                  </p:stCondLst>
                                  <p:childTnLst>
                                    <p:set>
                                      <p:cBhvr>
                                        <p:cTn id="30" dur="1" fill="hold">
                                          <p:stCondLst>
                                            <p:cond delay="0"/>
                                          </p:stCondLst>
                                        </p:cTn>
                                        <p:tgtEl>
                                          <p:spTgt spid="131"/>
                                        </p:tgtEl>
                                        <p:attrNameLst>
                                          <p:attrName>style.visibility</p:attrName>
                                        </p:attrNameLst>
                                      </p:cBhvr>
                                      <p:to>
                                        <p:strVal val="visible"/>
                                      </p:to>
                                    </p:set>
                                    <p:animEffect transition="in" filter="wipe(down)">
                                      <p:cBhvr>
                                        <p:cTn id="31" dur="500"/>
                                        <p:tgtEl>
                                          <p:spTgt spid="13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34"/>
                                        </p:tgtEl>
                                        <p:attrNameLst>
                                          <p:attrName>style.visibility</p:attrName>
                                        </p:attrNameLst>
                                      </p:cBhvr>
                                      <p:to>
                                        <p:strVal val="visible"/>
                                      </p:to>
                                    </p:set>
                                    <p:animEffect transition="in" filter="wipe(down)">
                                      <p:cBhvr>
                                        <p:cTn id="36" dur="500"/>
                                        <p:tgtEl>
                                          <p:spTgt spid="134"/>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35"/>
                                        </p:tgtEl>
                                        <p:attrNameLst>
                                          <p:attrName>style.visibility</p:attrName>
                                        </p:attrNameLst>
                                      </p:cBhvr>
                                      <p:to>
                                        <p:strVal val="visible"/>
                                      </p:to>
                                    </p:set>
                                    <p:animEffect transition="in" filter="wipe(down)">
                                      <p:cBhvr>
                                        <p:cTn id="39" dur="500"/>
                                        <p:tgtEl>
                                          <p:spTgt spid="135"/>
                                        </p:tgtEl>
                                      </p:cBhvr>
                                    </p:animEffect>
                                  </p:childTnLst>
                                </p:cTn>
                              </p:par>
                            </p:childTnLst>
                          </p:cTn>
                        </p:par>
                        <p:par>
                          <p:cTn id="40" fill="hold">
                            <p:stCondLst>
                              <p:cond delay="500"/>
                            </p:stCondLst>
                            <p:childTnLst>
                              <p:par>
                                <p:cTn id="41" presetID="22" presetClass="entr" presetSubtype="1" fill="hold" grpId="0" nodeType="afterEffect">
                                  <p:stCondLst>
                                    <p:cond delay="0"/>
                                  </p:stCondLst>
                                  <p:childTnLst>
                                    <p:set>
                                      <p:cBhvr>
                                        <p:cTn id="42" dur="1" fill="hold">
                                          <p:stCondLst>
                                            <p:cond delay="0"/>
                                          </p:stCondLst>
                                        </p:cTn>
                                        <p:tgtEl>
                                          <p:spTgt spid="136"/>
                                        </p:tgtEl>
                                        <p:attrNameLst>
                                          <p:attrName>style.visibility</p:attrName>
                                        </p:attrNameLst>
                                      </p:cBhvr>
                                      <p:to>
                                        <p:strVal val="visible"/>
                                      </p:to>
                                    </p:set>
                                    <p:animEffect transition="in" filter="wipe(up)">
                                      <p:cBhvr>
                                        <p:cTn id="43" dur="500"/>
                                        <p:tgtEl>
                                          <p:spTgt spid="13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37"/>
                                        </p:tgtEl>
                                        <p:attrNameLst>
                                          <p:attrName>style.visibility</p:attrName>
                                        </p:attrNameLst>
                                      </p:cBhvr>
                                      <p:to>
                                        <p:strVal val="visible"/>
                                      </p:to>
                                    </p:set>
                                    <p:animEffect transition="in" filter="wipe(down)">
                                      <p:cBhvr>
                                        <p:cTn id="48" dur="500"/>
                                        <p:tgtEl>
                                          <p:spTgt spid="137"/>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38"/>
                                        </p:tgtEl>
                                        <p:attrNameLst>
                                          <p:attrName>style.visibility</p:attrName>
                                        </p:attrNameLst>
                                      </p:cBhvr>
                                      <p:to>
                                        <p:strVal val="visible"/>
                                      </p:to>
                                    </p:set>
                                    <p:animEffect transition="in" filter="wipe(down)">
                                      <p:cBhvr>
                                        <p:cTn id="51" dur="500"/>
                                        <p:tgtEl>
                                          <p:spTgt spid="138"/>
                                        </p:tgtEl>
                                      </p:cBhvr>
                                    </p:animEffect>
                                  </p:childTnLst>
                                </p:cTn>
                              </p:par>
                            </p:childTnLst>
                          </p:cTn>
                        </p:par>
                        <p:par>
                          <p:cTn id="52" fill="hold">
                            <p:stCondLst>
                              <p:cond delay="500"/>
                            </p:stCondLst>
                            <p:childTnLst>
                              <p:par>
                                <p:cTn id="53" presetID="22" presetClass="entr" presetSubtype="1" fill="hold" grpId="0"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up)">
                                      <p:cBhvr>
                                        <p:cTn id="55" dur="500"/>
                                        <p:tgtEl>
                                          <p:spTgt spid="139"/>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fade">
                                      <p:cBhvr>
                                        <p:cTn id="60" dur="2000"/>
                                        <p:tgtEl>
                                          <p:spTgt spid="105"/>
                                        </p:tgtEl>
                                      </p:cBhvr>
                                    </p:animEffect>
                                  </p:childTnLst>
                                </p:cTn>
                              </p:par>
                            </p:childTnLst>
                          </p:cTn>
                        </p:par>
                        <p:par>
                          <p:cTn id="61" fill="hold">
                            <p:stCondLst>
                              <p:cond delay="2000"/>
                            </p:stCondLst>
                            <p:childTnLst>
                              <p:par>
                                <p:cTn id="62" presetID="10" presetClass="entr" presetSubtype="0" fill="hold" grpId="0" nodeType="afterEffect">
                                  <p:stCondLst>
                                    <p:cond delay="0"/>
                                  </p:stCondLst>
                                  <p:childTnLst>
                                    <p:set>
                                      <p:cBhvr>
                                        <p:cTn id="63" dur="1" fill="hold">
                                          <p:stCondLst>
                                            <p:cond delay="0"/>
                                          </p:stCondLst>
                                        </p:cTn>
                                        <p:tgtEl>
                                          <p:spTgt spid="106"/>
                                        </p:tgtEl>
                                        <p:attrNameLst>
                                          <p:attrName>style.visibility</p:attrName>
                                        </p:attrNameLst>
                                      </p:cBhvr>
                                      <p:to>
                                        <p:strVal val="visible"/>
                                      </p:to>
                                    </p:set>
                                    <p:animEffect transition="in" filter="fade">
                                      <p:cBhvr>
                                        <p:cTn id="64" dur="2000"/>
                                        <p:tgtEl>
                                          <p:spTgt spid="106"/>
                                        </p:tgtEl>
                                      </p:cBhvr>
                                    </p:animEffect>
                                  </p:childTnLst>
                                </p:cTn>
                              </p:par>
                            </p:childTnLst>
                          </p:cTn>
                        </p:par>
                        <p:par>
                          <p:cTn id="65" fill="hold">
                            <p:stCondLst>
                              <p:cond delay="4000"/>
                            </p:stCondLst>
                            <p:childTnLst>
                              <p:par>
                                <p:cTn id="66" presetID="10" presetClass="entr" presetSubtype="0" fill="hold" grpId="0" nodeType="afterEffect">
                                  <p:stCondLst>
                                    <p:cond delay="0"/>
                                  </p:stCondLst>
                                  <p:childTnLst>
                                    <p:set>
                                      <p:cBhvr>
                                        <p:cTn id="67" dur="1" fill="hold">
                                          <p:stCondLst>
                                            <p:cond delay="0"/>
                                          </p:stCondLst>
                                        </p:cTn>
                                        <p:tgtEl>
                                          <p:spTgt spid="107"/>
                                        </p:tgtEl>
                                        <p:attrNameLst>
                                          <p:attrName>style.visibility</p:attrName>
                                        </p:attrNameLst>
                                      </p:cBhvr>
                                      <p:to>
                                        <p:strVal val="visible"/>
                                      </p:to>
                                    </p:set>
                                    <p:animEffect transition="in" filter="fade">
                                      <p:cBhvr>
                                        <p:cTn id="68" dur="2000"/>
                                        <p:tgtEl>
                                          <p:spTgt spid="107"/>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12"/>
                                        </p:tgtEl>
                                        <p:attrNameLst>
                                          <p:attrName>style.visibility</p:attrName>
                                        </p:attrNameLst>
                                      </p:cBhvr>
                                      <p:to>
                                        <p:strVal val="visible"/>
                                      </p:to>
                                    </p:set>
                                    <p:animEffect transition="in" filter="fade">
                                      <p:cBhvr>
                                        <p:cTn id="73" dur="2000"/>
                                        <p:tgtEl>
                                          <p:spTgt spid="112"/>
                                        </p:tgtEl>
                                      </p:cBhvr>
                                    </p:animEffect>
                                  </p:childTnLst>
                                </p:cTn>
                              </p:par>
                            </p:childTnLst>
                          </p:cTn>
                        </p:par>
                        <p:par>
                          <p:cTn id="74" fill="hold">
                            <p:stCondLst>
                              <p:cond delay="2000"/>
                            </p:stCondLst>
                            <p:childTnLst>
                              <p:par>
                                <p:cTn id="75" presetID="10" presetClass="entr" presetSubtype="0" fill="hold" grpId="0" nodeType="afterEffect">
                                  <p:stCondLst>
                                    <p:cond delay="0"/>
                                  </p:stCondLst>
                                  <p:childTnLst>
                                    <p:set>
                                      <p:cBhvr>
                                        <p:cTn id="76" dur="1" fill="hold">
                                          <p:stCondLst>
                                            <p:cond delay="0"/>
                                          </p:stCondLst>
                                        </p:cTn>
                                        <p:tgtEl>
                                          <p:spTgt spid="113"/>
                                        </p:tgtEl>
                                        <p:attrNameLst>
                                          <p:attrName>style.visibility</p:attrName>
                                        </p:attrNameLst>
                                      </p:cBhvr>
                                      <p:to>
                                        <p:strVal val="visible"/>
                                      </p:to>
                                    </p:set>
                                    <p:animEffect transition="in" filter="fade">
                                      <p:cBhvr>
                                        <p:cTn id="77" dur="2000"/>
                                        <p:tgtEl>
                                          <p:spTgt spid="113"/>
                                        </p:tgtEl>
                                      </p:cBhvr>
                                    </p:animEffect>
                                  </p:childTnLst>
                                </p:cTn>
                              </p:par>
                            </p:childTnLst>
                          </p:cTn>
                        </p:par>
                        <p:par>
                          <p:cTn id="78" fill="hold">
                            <p:stCondLst>
                              <p:cond delay="4000"/>
                            </p:stCondLst>
                            <p:childTnLst>
                              <p:par>
                                <p:cTn id="79" presetID="10" presetClass="entr" presetSubtype="0" fill="hold" grpId="0" nodeType="afterEffect">
                                  <p:stCondLst>
                                    <p:cond delay="0"/>
                                  </p:stCondLst>
                                  <p:childTnLst>
                                    <p:set>
                                      <p:cBhvr>
                                        <p:cTn id="80" dur="1" fill="hold">
                                          <p:stCondLst>
                                            <p:cond delay="0"/>
                                          </p:stCondLst>
                                        </p:cTn>
                                        <p:tgtEl>
                                          <p:spTgt spid="114"/>
                                        </p:tgtEl>
                                        <p:attrNameLst>
                                          <p:attrName>style.visibility</p:attrName>
                                        </p:attrNameLst>
                                      </p:cBhvr>
                                      <p:to>
                                        <p:strVal val="visible"/>
                                      </p:to>
                                    </p:set>
                                    <p:animEffect transition="in" filter="fade">
                                      <p:cBhvr>
                                        <p:cTn id="81" dur="2000"/>
                                        <p:tgtEl>
                                          <p:spTgt spid="114"/>
                                        </p:tgtEl>
                                      </p:cBhvr>
                                    </p:animEffect>
                                  </p:childTnLst>
                                </p:cTn>
                              </p:par>
                            </p:childTnLst>
                          </p:cTn>
                        </p:par>
                      </p:childTnLst>
                    </p:cTn>
                  </p:par>
                  <p:par>
                    <p:cTn id="82" fill="hold">
                      <p:stCondLst>
                        <p:cond delay="indefinite"/>
                      </p:stCondLst>
                      <p:childTnLst>
                        <p:par>
                          <p:cTn id="83" fill="hold">
                            <p:stCondLst>
                              <p:cond delay="0"/>
                            </p:stCondLst>
                            <p:childTnLst>
                              <p:par>
                                <p:cTn id="84" presetID="0" presetClass="path" presetSubtype="0" accel="50000" decel="50000" fill="hold" grpId="0" nodeType="clickEffect">
                                  <p:stCondLst>
                                    <p:cond delay="0"/>
                                  </p:stCondLst>
                                  <p:childTnLst>
                                    <p:animMotion origin="layout" path="M -3.05556E-6 8.51852E-6 L 0.38889 -0.02592 " pathEditMode="relative" ptsTypes="AA">
                                      <p:cBhvr>
                                        <p:cTn id="85" dur="2000" fill="hold"/>
                                        <p:tgtEl>
                                          <p:spTgt spid="12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06" grpId="0" animBg="1"/>
      <p:bldP spid="107" grpId="0" animBg="1"/>
      <p:bldP spid="112" grpId="0" animBg="1"/>
      <p:bldP spid="113" grpId="0" animBg="1"/>
      <p:bldP spid="114"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1095375"/>
          </a:xfrm>
          <a:prstGeom prst="rect">
            <a:avLst/>
          </a:prstGeom>
          <a:noFill/>
          <a:ln w="1270">
            <a:solidFill>
              <a:schemeClr val="tx1">
                <a:alpha val="99000"/>
              </a:schemeClr>
            </a:solidFill>
            <a:miter lim="800000"/>
            <a:headEnd/>
            <a:tailEnd/>
          </a:ln>
          <a:effectLst/>
        </p:spPr>
      </p:pic>
      <p:sp>
        <p:nvSpPr>
          <p:cNvPr id="7" name="TextBox 6"/>
          <p:cNvSpPr txBox="1"/>
          <p:nvPr/>
        </p:nvSpPr>
        <p:spPr>
          <a:xfrm>
            <a:off x="3200400" y="381000"/>
            <a:ext cx="3429000" cy="523220"/>
          </a:xfrm>
          <a:prstGeom prst="rect">
            <a:avLst/>
          </a:prstGeom>
          <a:noFill/>
        </p:spPr>
        <p:txBody>
          <a:bodyPr wrap="square" rtlCol="0">
            <a:spAutoFit/>
          </a:bodyPr>
          <a:lstStyle/>
          <a:p>
            <a:pPr algn="ctr" rtl="1"/>
            <a:r>
              <a:rPr lang="fa-IR" sz="2800" dirty="0" smtClean="0"/>
              <a:t>شبیه سازی دو بعدی فوتبال</a:t>
            </a:r>
          </a:p>
        </p:txBody>
      </p:sp>
      <p:sp>
        <p:nvSpPr>
          <p:cNvPr id="2049" name="AutoShape 1"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 name="AutoShape 2"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1" name="AutoShape 3"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3" name="AutoShape 5"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4" name="AutoShape 6"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5" name="AutoShape 7"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6" name="AutoShape 8"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7" name="AutoShape 9"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8" name="AutoShape 10"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9" name="AutoShape 11"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0" name="AutoShape 12"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1" name="AutoShape 13"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2" name="AutoShape 14"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3" name="AutoShape 15"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4" name="AutoShape 16"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5" name="AutoShape 17"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6" name="AutoShape 18"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7" name="AutoShape 19"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8" name="AutoShape 20"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9" name="AutoShape 21"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0" name="AutoShape 22"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1" name="AutoShape 23"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2" name="AutoShape 24"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3" name="AutoShape 25"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4" name="AutoShape 26"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5" name="AutoShape 27" descr="web"/>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6" name="AutoShape 28" descr="ml"/>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7" name="AutoShape 29"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8" name="AutoShape 30"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9" name="AutoShape 31"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0" name="AutoShape 32"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1" name="AutoShape 33"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2" name="AutoShape 34"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3" name="AutoShape 35"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4" name="AutoShape 36"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5" name="AutoShape 37"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6" name="AutoShape 38"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7" name="AutoShape 39"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8" name="AutoShape 40"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9" name="AutoShape 41"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0" name="AutoShape 42"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1" name="AutoShape 43"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2" name="AutoShape 44"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3" name="AutoShape 45"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3" name="Picture 3"/>
          <p:cNvPicPr>
            <a:picLocks noChangeAspect="1" noChangeArrowheads="1"/>
          </p:cNvPicPr>
          <p:nvPr/>
        </p:nvPicPr>
        <p:blipFill>
          <a:blip r:embed="rId3"/>
          <a:srcRect/>
          <a:stretch>
            <a:fillRect/>
          </a:stretch>
        </p:blipFill>
        <p:spPr bwMode="auto">
          <a:xfrm>
            <a:off x="10758" y="10758"/>
            <a:ext cx="1885950" cy="1076325"/>
          </a:xfrm>
          <a:prstGeom prst="rect">
            <a:avLst/>
          </a:prstGeom>
          <a:noFill/>
          <a:ln w="9525">
            <a:noFill/>
            <a:miter lim="800000"/>
            <a:headEnd/>
            <a:tailEnd/>
          </a:ln>
          <a:effectLst/>
        </p:spPr>
      </p:pic>
      <p:pic>
        <p:nvPicPr>
          <p:cNvPr id="4098" name="Picture 2"/>
          <p:cNvPicPr>
            <a:picLocks noChangeAspect="1" noChangeArrowheads="1"/>
          </p:cNvPicPr>
          <p:nvPr/>
        </p:nvPicPr>
        <p:blipFill>
          <a:blip r:embed="rId4"/>
          <a:srcRect/>
          <a:stretch>
            <a:fillRect/>
          </a:stretch>
        </p:blipFill>
        <p:spPr bwMode="auto">
          <a:xfrm>
            <a:off x="27432" y="33528"/>
            <a:ext cx="1809750" cy="1038225"/>
          </a:xfrm>
          <a:prstGeom prst="rect">
            <a:avLst/>
          </a:prstGeom>
          <a:noFill/>
          <a:ln w="9525">
            <a:noFill/>
            <a:miter lim="800000"/>
            <a:headEnd/>
            <a:tailEnd/>
          </a:ln>
          <a:effectLst/>
        </p:spPr>
      </p:pic>
      <p:pic>
        <p:nvPicPr>
          <p:cNvPr id="46082" name="Picture 2"/>
          <p:cNvPicPr>
            <a:picLocks noChangeAspect="1" noChangeArrowheads="1"/>
          </p:cNvPicPr>
          <p:nvPr/>
        </p:nvPicPr>
        <p:blipFill>
          <a:blip r:embed="rId5"/>
          <a:srcRect/>
          <a:stretch>
            <a:fillRect/>
          </a:stretch>
        </p:blipFill>
        <p:spPr bwMode="auto">
          <a:xfrm>
            <a:off x="2209800" y="1143000"/>
            <a:ext cx="4114800" cy="393408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1095375"/>
          </a:xfrm>
          <a:prstGeom prst="rect">
            <a:avLst/>
          </a:prstGeom>
          <a:noFill/>
          <a:ln w="1270">
            <a:solidFill>
              <a:schemeClr val="tx1">
                <a:alpha val="99000"/>
              </a:schemeClr>
            </a:solidFill>
            <a:miter lim="800000"/>
            <a:headEnd/>
            <a:tailEnd/>
          </a:ln>
          <a:effectLst/>
        </p:spPr>
      </p:pic>
      <p:sp>
        <p:nvSpPr>
          <p:cNvPr id="7" name="TextBox 6"/>
          <p:cNvSpPr txBox="1"/>
          <p:nvPr/>
        </p:nvSpPr>
        <p:spPr>
          <a:xfrm>
            <a:off x="3200400" y="381000"/>
            <a:ext cx="3429000" cy="523220"/>
          </a:xfrm>
          <a:prstGeom prst="rect">
            <a:avLst/>
          </a:prstGeom>
          <a:noFill/>
        </p:spPr>
        <p:txBody>
          <a:bodyPr wrap="square" rtlCol="0">
            <a:spAutoFit/>
          </a:bodyPr>
          <a:lstStyle/>
          <a:p>
            <a:pPr algn="ctr" rtl="1"/>
            <a:r>
              <a:rPr lang="fa-IR" sz="2800" dirty="0" smtClean="0"/>
              <a:t>شبیه سازی دو بعدی فوتبال</a:t>
            </a:r>
          </a:p>
        </p:txBody>
      </p:sp>
      <p:sp>
        <p:nvSpPr>
          <p:cNvPr id="2049" name="AutoShape 1"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 name="AutoShape 2"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1" name="AutoShape 3"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3" name="AutoShape 5"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4" name="AutoShape 6"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5" name="AutoShape 7"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6" name="AutoShape 8"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7" name="AutoShape 9"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8" name="AutoShape 10"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9" name="AutoShape 11"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0" name="AutoShape 12"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1" name="AutoShape 13"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2" name="AutoShape 14"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3" name="AutoShape 15"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4" name="AutoShape 16"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5" name="AutoShape 17"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6" name="AutoShape 18"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7" name="AutoShape 19"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8" name="AutoShape 20"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9" name="AutoShape 21"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0" name="AutoShape 22"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1" name="AutoShape 23"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2" name="AutoShape 24"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3" name="AutoShape 25"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4" name="AutoShape 26"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5" name="AutoShape 27" descr="web"/>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6" name="AutoShape 28" descr="ml"/>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7" name="AutoShape 29"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8" name="AutoShape 30"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9" name="AutoShape 31"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0" name="AutoShape 32"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1" name="AutoShape 33"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2" name="AutoShape 34"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3" name="AutoShape 35"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4" name="AutoShape 36"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5" name="AutoShape 37"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6" name="AutoShape 38"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7" name="AutoShape 39"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8" name="AutoShape 40"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9" name="AutoShape 41"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0" name="AutoShape 42"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1" name="AutoShape 43"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2" name="AutoShape 44"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3" name="AutoShape 45"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3" name="Picture 3"/>
          <p:cNvPicPr>
            <a:picLocks noChangeAspect="1" noChangeArrowheads="1"/>
          </p:cNvPicPr>
          <p:nvPr/>
        </p:nvPicPr>
        <p:blipFill>
          <a:blip r:embed="rId3"/>
          <a:srcRect/>
          <a:stretch>
            <a:fillRect/>
          </a:stretch>
        </p:blipFill>
        <p:spPr bwMode="auto">
          <a:xfrm>
            <a:off x="10758" y="10758"/>
            <a:ext cx="1885950" cy="1076325"/>
          </a:xfrm>
          <a:prstGeom prst="rect">
            <a:avLst/>
          </a:prstGeom>
          <a:noFill/>
          <a:ln w="9525">
            <a:noFill/>
            <a:miter lim="800000"/>
            <a:headEnd/>
            <a:tailEnd/>
          </a:ln>
          <a:effectLst/>
        </p:spPr>
      </p:pic>
      <p:pic>
        <p:nvPicPr>
          <p:cNvPr id="4098" name="Picture 2"/>
          <p:cNvPicPr>
            <a:picLocks noChangeAspect="1" noChangeArrowheads="1"/>
          </p:cNvPicPr>
          <p:nvPr/>
        </p:nvPicPr>
        <p:blipFill>
          <a:blip r:embed="rId4"/>
          <a:srcRect/>
          <a:stretch>
            <a:fillRect/>
          </a:stretch>
        </p:blipFill>
        <p:spPr bwMode="auto">
          <a:xfrm>
            <a:off x="27432" y="33528"/>
            <a:ext cx="1809750" cy="1038225"/>
          </a:xfrm>
          <a:prstGeom prst="rect">
            <a:avLst/>
          </a:prstGeom>
          <a:noFill/>
          <a:ln w="9525">
            <a:noFill/>
            <a:miter lim="800000"/>
            <a:headEnd/>
            <a:tailEnd/>
          </a:ln>
          <a:effectLst/>
        </p:spPr>
      </p:pic>
      <p:grpSp>
        <p:nvGrpSpPr>
          <p:cNvPr id="62" name="Group 2"/>
          <p:cNvGrpSpPr>
            <a:grpSpLocks/>
          </p:cNvGrpSpPr>
          <p:nvPr/>
        </p:nvGrpSpPr>
        <p:grpSpPr bwMode="auto">
          <a:xfrm rot="-264833">
            <a:off x="979488" y="3257550"/>
            <a:ext cx="1204912" cy="1316038"/>
            <a:chOff x="1401" y="1242"/>
            <a:chExt cx="263" cy="309"/>
          </a:xfrm>
        </p:grpSpPr>
        <p:sp>
          <p:nvSpPr>
            <p:cNvPr id="63" name="Arc 3"/>
            <p:cNvSpPr>
              <a:spLocks/>
            </p:cNvSpPr>
            <p:nvPr/>
          </p:nvSpPr>
          <p:spPr bwMode="auto">
            <a:xfrm rot="5778022" flipV="1">
              <a:off x="1321" y="1322"/>
              <a:ext cx="294" cy="134"/>
            </a:xfrm>
            <a:custGeom>
              <a:avLst/>
              <a:gdLst>
                <a:gd name="G0" fmla="+- 21600 0 0"/>
                <a:gd name="G1" fmla="+- 21600 0 0"/>
                <a:gd name="G2" fmla="+- 21600 0 0"/>
                <a:gd name="T0" fmla="*/ 1 w 43200"/>
                <a:gd name="T1" fmla="*/ 21822 h 21822"/>
                <a:gd name="T2" fmla="*/ 43199 w 43200"/>
                <a:gd name="T3" fmla="*/ 21798 h 21822"/>
                <a:gd name="T4" fmla="*/ 21600 w 43200"/>
                <a:gd name="T5" fmla="*/ 21600 h 21822"/>
              </a:gdLst>
              <a:ahLst/>
              <a:cxnLst>
                <a:cxn ang="0">
                  <a:pos x="T0" y="T1"/>
                </a:cxn>
                <a:cxn ang="0">
                  <a:pos x="T2" y="T3"/>
                </a:cxn>
                <a:cxn ang="0">
                  <a:pos x="T4" y="T5"/>
                </a:cxn>
              </a:cxnLst>
              <a:rect l="0" t="0" r="r" b="b"/>
              <a:pathLst>
                <a:path w="43200" h="21822" fill="none" extrusionOk="0">
                  <a:moveTo>
                    <a:pt x="1" y="21821"/>
                  </a:moveTo>
                  <a:cubicBezTo>
                    <a:pt x="0" y="21748"/>
                    <a:pt x="0" y="21674"/>
                    <a:pt x="0" y="21600"/>
                  </a:cubicBezTo>
                  <a:cubicBezTo>
                    <a:pt x="0" y="9670"/>
                    <a:pt x="9670" y="0"/>
                    <a:pt x="21600" y="0"/>
                  </a:cubicBezTo>
                  <a:cubicBezTo>
                    <a:pt x="33529" y="0"/>
                    <a:pt x="43200" y="9670"/>
                    <a:pt x="43200" y="21600"/>
                  </a:cubicBezTo>
                  <a:cubicBezTo>
                    <a:pt x="43200" y="21666"/>
                    <a:pt x="43199" y="21732"/>
                    <a:pt x="43199" y="21798"/>
                  </a:cubicBezTo>
                </a:path>
                <a:path w="43200" h="21822" stroke="0" extrusionOk="0">
                  <a:moveTo>
                    <a:pt x="1" y="21821"/>
                  </a:moveTo>
                  <a:cubicBezTo>
                    <a:pt x="0" y="21748"/>
                    <a:pt x="0" y="21674"/>
                    <a:pt x="0" y="21600"/>
                  </a:cubicBezTo>
                  <a:cubicBezTo>
                    <a:pt x="0" y="9670"/>
                    <a:pt x="9670" y="0"/>
                    <a:pt x="21600" y="0"/>
                  </a:cubicBezTo>
                  <a:cubicBezTo>
                    <a:pt x="33529" y="0"/>
                    <a:pt x="43200" y="9670"/>
                    <a:pt x="43200" y="21600"/>
                  </a:cubicBezTo>
                  <a:cubicBezTo>
                    <a:pt x="43200" y="21666"/>
                    <a:pt x="43199" y="21732"/>
                    <a:pt x="43199" y="21798"/>
                  </a:cubicBezTo>
                  <a:lnTo>
                    <a:pt x="21600" y="21600"/>
                  </a:lnTo>
                  <a:close/>
                </a:path>
              </a:pathLst>
            </a:custGeom>
            <a:solidFill>
              <a:schemeClr val="tx2"/>
            </a:solidFill>
            <a:ln w="9525">
              <a:solidFill>
                <a:schemeClr val="tx1"/>
              </a:solidFill>
              <a:round/>
              <a:headEnd/>
              <a:tailEnd/>
            </a:ln>
            <a:effectLst/>
          </p:spPr>
          <p:txBody>
            <a:bodyPr wrap="none" anchor="ctr"/>
            <a:lstStyle/>
            <a:p>
              <a:endParaRPr lang="en-US"/>
            </a:p>
          </p:txBody>
        </p:sp>
        <p:sp>
          <p:nvSpPr>
            <p:cNvPr id="64" name="Arc 4"/>
            <p:cNvSpPr>
              <a:spLocks/>
            </p:cNvSpPr>
            <p:nvPr/>
          </p:nvSpPr>
          <p:spPr bwMode="auto">
            <a:xfrm rot="16585549" flipV="1">
              <a:off x="1451" y="1337"/>
              <a:ext cx="294" cy="133"/>
            </a:xfrm>
            <a:custGeom>
              <a:avLst/>
              <a:gdLst>
                <a:gd name="G0" fmla="+- 21599 0 0"/>
                <a:gd name="G1" fmla="+- 21600 0 0"/>
                <a:gd name="G2" fmla="+- 21600 0 0"/>
                <a:gd name="T0" fmla="*/ 0 w 43199"/>
                <a:gd name="T1" fmla="*/ 21417 h 21600"/>
                <a:gd name="T2" fmla="*/ 43199 w 43199"/>
                <a:gd name="T3" fmla="*/ 21600 h 21600"/>
                <a:gd name="T4" fmla="*/ 21599 w 43199"/>
                <a:gd name="T5" fmla="*/ 21600 h 21600"/>
              </a:gdLst>
              <a:ahLst/>
              <a:cxnLst>
                <a:cxn ang="0">
                  <a:pos x="T0" y="T1"/>
                </a:cxn>
                <a:cxn ang="0">
                  <a:pos x="T2" y="T3"/>
                </a:cxn>
                <a:cxn ang="0">
                  <a:pos x="T4" y="T5"/>
                </a:cxn>
              </a:cxnLst>
              <a:rect l="0" t="0" r="r" b="b"/>
              <a:pathLst>
                <a:path w="43199" h="21600" fill="none" extrusionOk="0">
                  <a:moveTo>
                    <a:pt x="-1" y="21416"/>
                  </a:moveTo>
                  <a:cubicBezTo>
                    <a:pt x="100" y="9559"/>
                    <a:pt x="9741" y="-1"/>
                    <a:pt x="21599" y="0"/>
                  </a:cubicBezTo>
                  <a:cubicBezTo>
                    <a:pt x="33528" y="0"/>
                    <a:pt x="43199" y="9670"/>
                    <a:pt x="43199" y="21600"/>
                  </a:cubicBezTo>
                </a:path>
                <a:path w="43199" h="21600" stroke="0" extrusionOk="0">
                  <a:moveTo>
                    <a:pt x="-1" y="21416"/>
                  </a:moveTo>
                  <a:cubicBezTo>
                    <a:pt x="100" y="9559"/>
                    <a:pt x="9741" y="-1"/>
                    <a:pt x="21599" y="0"/>
                  </a:cubicBezTo>
                  <a:cubicBezTo>
                    <a:pt x="33528" y="0"/>
                    <a:pt x="43199" y="9670"/>
                    <a:pt x="43199" y="21600"/>
                  </a:cubicBezTo>
                  <a:lnTo>
                    <a:pt x="21599" y="21600"/>
                  </a:lnTo>
                  <a:close/>
                </a:path>
              </a:pathLst>
            </a:custGeom>
            <a:solidFill>
              <a:srgbClr val="FFFF00"/>
            </a:solidFill>
            <a:ln w="9525">
              <a:solidFill>
                <a:schemeClr val="tx1"/>
              </a:solidFill>
              <a:round/>
              <a:headEnd/>
              <a:tailEnd/>
            </a:ln>
            <a:effectLst/>
          </p:spPr>
          <p:txBody>
            <a:bodyPr wrap="none" anchor="ctr"/>
            <a:lstStyle/>
            <a:p>
              <a:endParaRPr lang="en-US"/>
            </a:p>
          </p:txBody>
        </p:sp>
      </p:grpSp>
      <p:sp>
        <p:nvSpPr>
          <p:cNvPr id="65" name="Rectangle 5"/>
          <p:cNvSpPr txBox="1">
            <a:spLocks noChangeArrowheads="1"/>
          </p:cNvSpPr>
          <p:nvPr/>
        </p:nvSpPr>
        <p:spPr>
          <a:xfrm>
            <a:off x="228600" y="1295400"/>
            <a:ext cx="8229600" cy="3886200"/>
          </a:xfrm>
          <a:prstGeom prst="rect">
            <a:avLst/>
          </a:prstGeom>
        </p:spPr>
        <p:txBody>
          <a:bodyPr vert="horz" lIns="45720" rIns="45720">
            <a:normAutofit/>
          </a:bodyPr>
          <a:lstStyle/>
          <a:p>
            <a:pPr marL="0" marR="64008" lvl="0" indent="0" algn="r"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2700" b="0" i="0" u="none" strike="noStrike" kern="1200" cap="none" spc="0" normalizeH="0" baseline="0" noProof="0" dirty="0" smtClean="0">
              <a:ln>
                <a:noFill/>
              </a:ln>
              <a:solidFill>
                <a:schemeClr val="tx2"/>
              </a:solidFill>
              <a:effectLst/>
              <a:uLnTx/>
              <a:uFillTx/>
              <a:latin typeface="+mn-lt"/>
              <a:ea typeface="+mn-ea"/>
              <a:cs typeface="+mn-cs"/>
            </a:endParaRPr>
          </a:p>
          <a:p>
            <a:pPr marL="0" marR="64008" lvl="0" indent="0" algn="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2700" b="0" i="0" u="none" strike="noStrike" kern="1200" cap="none" spc="0" normalizeH="0" baseline="0" noProof="0" dirty="0" smtClean="0">
                <a:ln>
                  <a:noFill/>
                </a:ln>
                <a:solidFill>
                  <a:schemeClr val="tx2"/>
                </a:solidFill>
                <a:effectLst/>
                <a:uLnTx/>
                <a:uFillTx/>
                <a:latin typeface="+mn-lt"/>
                <a:ea typeface="+mn-ea"/>
                <a:cs typeface="+mn-cs"/>
              </a:rPr>
              <a:t>One , Two</a:t>
            </a:r>
            <a:endParaRPr kumimoji="0" lang="en-US" sz="2700" b="0" i="0" u="none" strike="noStrike" kern="1200" cap="none" spc="0" normalizeH="0" baseline="0" noProof="0" dirty="0">
              <a:ln>
                <a:noFill/>
              </a:ln>
              <a:solidFill>
                <a:schemeClr val="tx2"/>
              </a:solidFill>
              <a:effectLst/>
              <a:uLnTx/>
              <a:uFillTx/>
              <a:latin typeface="+mn-lt"/>
              <a:ea typeface="+mn-ea"/>
              <a:cs typeface="+mn-cs"/>
            </a:endParaRPr>
          </a:p>
        </p:txBody>
      </p:sp>
      <p:sp>
        <p:nvSpPr>
          <p:cNvPr id="66" name="Oval 7" descr="Solid diamond"/>
          <p:cNvSpPr>
            <a:spLocks noChangeArrowheads="1"/>
          </p:cNvSpPr>
          <p:nvPr/>
        </p:nvSpPr>
        <p:spPr bwMode="auto">
          <a:xfrm>
            <a:off x="1314450" y="4143375"/>
            <a:ext cx="257175" cy="247650"/>
          </a:xfrm>
          <a:prstGeom prst="ellipse">
            <a:avLst/>
          </a:prstGeom>
          <a:pattFill prst="solidDmnd">
            <a:fgClr>
              <a:schemeClr val="tx2"/>
            </a:fgClr>
            <a:bgClr>
              <a:srgbClr val="FFFFFF"/>
            </a:bgClr>
          </a:pattFill>
          <a:ln w="9525" algn="ctr">
            <a:solidFill>
              <a:schemeClr val="tx1"/>
            </a:solidFill>
            <a:round/>
            <a:headEnd/>
            <a:tailEnd/>
          </a:ln>
          <a:effectLst/>
        </p:spPr>
        <p:txBody>
          <a:bodyPr wrap="none" anchor="ctr"/>
          <a:lstStyle/>
          <a:p>
            <a:endParaRPr lang="en-US"/>
          </a:p>
        </p:txBody>
      </p:sp>
      <p:grpSp>
        <p:nvGrpSpPr>
          <p:cNvPr id="67" name="Group 8"/>
          <p:cNvGrpSpPr>
            <a:grpSpLocks/>
          </p:cNvGrpSpPr>
          <p:nvPr/>
        </p:nvGrpSpPr>
        <p:grpSpPr bwMode="auto">
          <a:xfrm>
            <a:off x="6591300" y="3625850"/>
            <a:ext cx="1208088" cy="1263650"/>
            <a:chOff x="4072" y="2802"/>
            <a:chExt cx="761" cy="796"/>
          </a:xfrm>
        </p:grpSpPr>
        <p:sp>
          <p:nvSpPr>
            <p:cNvPr id="68" name="Arc 9"/>
            <p:cNvSpPr>
              <a:spLocks/>
            </p:cNvSpPr>
            <p:nvPr/>
          </p:nvSpPr>
          <p:spPr bwMode="auto">
            <a:xfrm rot="16144219" flipV="1">
              <a:off x="4245" y="3003"/>
              <a:ext cx="789" cy="387"/>
            </a:xfrm>
            <a:custGeom>
              <a:avLst/>
              <a:gdLst>
                <a:gd name="G0" fmla="+- 21600 0 0"/>
                <a:gd name="G1" fmla="+- 21600 0 0"/>
                <a:gd name="G2" fmla="+- 21600 0 0"/>
                <a:gd name="T0" fmla="*/ 1 w 43200"/>
                <a:gd name="T1" fmla="*/ 21822 h 21822"/>
                <a:gd name="T2" fmla="*/ 43199 w 43200"/>
                <a:gd name="T3" fmla="*/ 21798 h 21822"/>
                <a:gd name="T4" fmla="*/ 21600 w 43200"/>
                <a:gd name="T5" fmla="*/ 21600 h 21822"/>
              </a:gdLst>
              <a:ahLst/>
              <a:cxnLst>
                <a:cxn ang="0">
                  <a:pos x="T0" y="T1"/>
                </a:cxn>
                <a:cxn ang="0">
                  <a:pos x="T2" y="T3"/>
                </a:cxn>
                <a:cxn ang="0">
                  <a:pos x="T4" y="T5"/>
                </a:cxn>
              </a:cxnLst>
              <a:rect l="0" t="0" r="r" b="b"/>
              <a:pathLst>
                <a:path w="43200" h="21822" fill="none" extrusionOk="0">
                  <a:moveTo>
                    <a:pt x="1" y="21821"/>
                  </a:moveTo>
                  <a:cubicBezTo>
                    <a:pt x="0" y="21748"/>
                    <a:pt x="0" y="21674"/>
                    <a:pt x="0" y="21600"/>
                  </a:cubicBezTo>
                  <a:cubicBezTo>
                    <a:pt x="0" y="9670"/>
                    <a:pt x="9670" y="0"/>
                    <a:pt x="21600" y="0"/>
                  </a:cubicBezTo>
                  <a:cubicBezTo>
                    <a:pt x="33529" y="0"/>
                    <a:pt x="43200" y="9670"/>
                    <a:pt x="43200" y="21600"/>
                  </a:cubicBezTo>
                  <a:cubicBezTo>
                    <a:pt x="43200" y="21666"/>
                    <a:pt x="43199" y="21732"/>
                    <a:pt x="43199" y="21798"/>
                  </a:cubicBezTo>
                </a:path>
                <a:path w="43200" h="21822" stroke="0" extrusionOk="0">
                  <a:moveTo>
                    <a:pt x="1" y="21821"/>
                  </a:moveTo>
                  <a:cubicBezTo>
                    <a:pt x="0" y="21748"/>
                    <a:pt x="0" y="21674"/>
                    <a:pt x="0" y="21600"/>
                  </a:cubicBezTo>
                  <a:cubicBezTo>
                    <a:pt x="0" y="9670"/>
                    <a:pt x="9670" y="0"/>
                    <a:pt x="21600" y="0"/>
                  </a:cubicBezTo>
                  <a:cubicBezTo>
                    <a:pt x="33529" y="0"/>
                    <a:pt x="43200" y="9670"/>
                    <a:pt x="43200" y="21600"/>
                  </a:cubicBezTo>
                  <a:cubicBezTo>
                    <a:pt x="43200" y="21666"/>
                    <a:pt x="43199" y="21732"/>
                    <a:pt x="43199" y="21798"/>
                  </a:cubicBezTo>
                  <a:lnTo>
                    <a:pt x="21600" y="21600"/>
                  </a:lnTo>
                  <a:close/>
                </a:path>
              </a:pathLst>
            </a:custGeom>
            <a:solidFill>
              <a:schemeClr val="tx2"/>
            </a:solidFill>
            <a:ln w="9525">
              <a:solidFill>
                <a:schemeClr val="tx1"/>
              </a:solidFill>
              <a:round/>
              <a:headEnd/>
              <a:tailEnd/>
            </a:ln>
            <a:effectLst/>
          </p:spPr>
          <p:txBody>
            <a:bodyPr wrap="none" anchor="ctr"/>
            <a:lstStyle/>
            <a:p>
              <a:endParaRPr lang="en-US"/>
            </a:p>
          </p:txBody>
        </p:sp>
        <p:sp>
          <p:nvSpPr>
            <p:cNvPr id="69" name="Arc 10"/>
            <p:cNvSpPr>
              <a:spLocks/>
            </p:cNvSpPr>
            <p:nvPr/>
          </p:nvSpPr>
          <p:spPr bwMode="auto">
            <a:xfrm rot="5351746" flipV="1">
              <a:off x="3869" y="3012"/>
              <a:ext cx="789" cy="384"/>
            </a:xfrm>
            <a:custGeom>
              <a:avLst/>
              <a:gdLst>
                <a:gd name="G0" fmla="+- 21599 0 0"/>
                <a:gd name="G1" fmla="+- 21600 0 0"/>
                <a:gd name="G2" fmla="+- 21600 0 0"/>
                <a:gd name="T0" fmla="*/ 0 w 43199"/>
                <a:gd name="T1" fmla="*/ 21417 h 21600"/>
                <a:gd name="T2" fmla="*/ 43199 w 43199"/>
                <a:gd name="T3" fmla="*/ 21600 h 21600"/>
                <a:gd name="T4" fmla="*/ 21599 w 43199"/>
                <a:gd name="T5" fmla="*/ 21600 h 21600"/>
              </a:gdLst>
              <a:ahLst/>
              <a:cxnLst>
                <a:cxn ang="0">
                  <a:pos x="T0" y="T1"/>
                </a:cxn>
                <a:cxn ang="0">
                  <a:pos x="T2" y="T3"/>
                </a:cxn>
                <a:cxn ang="0">
                  <a:pos x="T4" y="T5"/>
                </a:cxn>
              </a:cxnLst>
              <a:rect l="0" t="0" r="r" b="b"/>
              <a:pathLst>
                <a:path w="43199" h="21600" fill="none" extrusionOk="0">
                  <a:moveTo>
                    <a:pt x="-1" y="21416"/>
                  </a:moveTo>
                  <a:cubicBezTo>
                    <a:pt x="100" y="9559"/>
                    <a:pt x="9741" y="-1"/>
                    <a:pt x="21599" y="0"/>
                  </a:cubicBezTo>
                  <a:cubicBezTo>
                    <a:pt x="33528" y="0"/>
                    <a:pt x="43199" y="9670"/>
                    <a:pt x="43199" y="21600"/>
                  </a:cubicBezTo>
                </a:path>
                <a:path w="43199" h="21600" stroke="0" extrusionOk="0">
                  <a:moveTo>
                    <a:pt x="-1" y="21416"/>
                  </a:moveTo>
                  <a:cubicBezTo>
                    <a:pt x="100" y="9559"/>
                    <a:pt x="9741" y="-1"/>
                    <a:pt x="21599" y="0"/>
                  </a:cubicBezTo>
                  <a:cubicBezTo>
                    <a:pt x="33528" y="0"/>
                    <a:pt x="43199" y="9670"/>
                    <a:pt x="43199" y="21600"/>
                  </a:cubicBezTo>
                  <a:lnTo>
                    <a:pt x="21599" y="21600"/>
                  </a:lnTo>
                  <a:close/>
                </a:path>
              </a:pathLst>
            </a:custGeom>
            <a:solidFill>
              <a:srgbClr val="FF0000"/>
            </a:solidFill>
            <a:ln w="9525">
              <a:solidFill>
                <a:schemeClr val="tx1"/>
              </a:solidFill>
              <a:round/>
              <a:headEnd/>
              <a:tailEnd/>
            </a:ln>
            <a:effectLst/>
          </p:spPr>
          <p:txBody>
            <a:bodyPr vert="eaVert" wrap="none" anchor="ct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2.5E-6 -4.44444E-6 L 0.26042 -4.44444E-6 " pathEditMode="relative" rAng="0" ptsTypes="AA">
                                      <p:cBhvr>
                                        <p:cTn id="6" dur="2000" fill="hold"/>
                                        <p:tgtEl>
                                          <p:spTgt spid="66"/>
                                        </p:tgtEl>
                                        <p:attrNameLst>
                                          <p:attrName>ppt_x</p:attrName>
                                          <p:attrName>ppt_y</p:attrName>
                                        </p:attrNameLst>
                                      </p:cBhvr>
                                      <p:rCtr x="130" y="0"/>
                                    </p:animMotion>
                                  </p:childTnLst>
                                </p:cTn>
                              </p:par>
                              <p:par>
                                <p:cTn id="7" presetID="0" presetClass="path" presetSubtype="0" accel="50000" decel="50000" fill="hold" nodeType="withEffect">
                                  <p:stCondLst>
                                    <p:cond delay="0"/>
                                  </p:stCondLst>
                                  <p:childTnLst>
                                    <p:animMotion origin="layout" path="M 3.33333E-6 -1.85185E-6 L 0.22083 -1.85185E-6 " pathEditMode="relative" ptsTypes="AA">
                                      <p:cBhvr>
                                        <p:cTn id="8" dur="2000" fill="hold"/>
                                        <p:tgtEl>
                                          <p:spTgt spid="62"/>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4.44444E-6 -3.7037E-6 L -0.23334 0.00186 " pathEditMode="relative" rAng="0" ptsTypes="AA">
                                      <p:cBhvr>
                                        <p:cTn id="10" dur="2000" fill="hold"/>
                                        <p:tgtEl>
                                          <p:spTgt spid="67"/>
                                        </p:tgtEl>
                                        <p:attrNameLst>
                                          <p:attrName>ppt_x</p:attrName>
                                          <p:attrName>ppt_y</p:attrName>
                                        </p:attrNameLst>
                                      </p:cBhvr>
                                      <p:rCtr x="-117" y="1"/>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1" nodeType="clickEffect">
                                  <p:stCondLst>
                                    <p:cond delay="0"/>
                                  </p:stCondLst>
                                  <p:childTnLst>
                                    <p:animMotion origin="layout" path="M 0.26042 -4.44444E-6 L 0.30834 -0.10972 " pathEditMode="relative" rAng="0" ptsTypes="AA">
                                      <p:cBhvr>
                                        <p:cTn id="14" dur="2000" fill="hold"/>
                                        <p:tgtEl>
                                          <p:spTgt spid="66"/>
                                        </p:tgtEl>
                                        <p:attrNameLst>
                                          <p:attrName>ppt_x</p:attrName>
                                          <p:attrName>ppt_y</p:attrName>
                                        </p:attrNameLst>
                                      </p:cBhvr>
                                      <p:rCtr x="24" y="-55"/>
                                    </p:animMotion>
                                  </p:childTnLst>
                                </p:cTn>
                              </p:par>
                              <p:par>
                                <p:cTn id="15" presetID="0" presetClass="path" presetSubtype="0" accel="50000" decel="50000" fill="hold" nodeType="withEffect">
                                  <p:stCondLst>
                                    <p:cond delay="0"/>
                                  </p:stCondLst>
                                  <p:childTnLst>
                                    <p:animMotion origin="layout" path="M -0.23334 0.00185 L -0.28056 0.00185 " pathEditMode="relative" rAng="0" ptsTypes="AA">
                                      <p:cBhvr>
                                        <p:cTn id="16" dur="2000" fill="hold"/>
                                        <p:tgtEl>
                                          <p:spTgt spid="67"/>
                                        </p:tgtEl>
                                        <p:attrNameLst>
                                          <p:attrName>ppt_x</p:attrName>
                                          <p:attrName>ppt_y</p:attrName>
                                        </p:attrNameLst>
                                      </p:cBhvr>
                                      <p:rCtr x="-24" y="0"/>
                                    </p:animMotion>
                                  </p:childTnLst>
                                </p:cTn>
                              </p:par>
                              <p:par>
                                <p:cTn id="17" presetID="0" presetClass="path" presetSubtype="0" accel="50000" decel="50000" fill="hold" nodeType="withEffect">
                                  <p:stCondLst>
                                    <p:cond delay="0"/>
                                  </p:stCondLst>
                                  <p:childTnLst>
                                    <p:animMotion origin="layout" path="M 0.22083 4.44444E-6 L 0.27222 4.44444E-6 " pathEditMode="relative" rAng="0" ptsTypes="AA">
                                      <p:cBhvr>
                                        <p:cTn id="18" dur="2000" fill="hold"/>
                                        <p:tgtEl>
                                          <p:spTgt spid="62"/>
                                        </p:tgtEl>
                                        <p:attrNameLst>
                                          <p:attrName>ppt_x</p:attrName>
                                          <p:attrName>ppt_y</p:attrName>
                                        </p:attrNameLst>
                                      </p:cBhvr>
                                      <p:rCtr x="26" y="0"/>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2" nodeType="clickEffect">
                                  <p:stCondLst>
                                    <p:cond delay="0"/>
                                  </p:stCondLst>
                                  <p:childTnLst>
                                    <p:animMotion origin="layout" path="M 0.30834 -0.10972 L 0.53611 -0.10833 " pathEditMode="relative" rAng="0" ptsTypes="AA">
                                      <p:cBhvr>
                                        <p:cTn id="22" dur="2000" fill="hold"/>
                                        <p:tgtEl>
                                          <p:spTgt spid="66"/>
                                        </p:tgtEl>
                                        <p:attrNameLst>
                                          <p:attrName>ppt_x</p:attrName>
                                          <p:attrName>ppt_y</p:attrName>
                                        </p:attrNameLst>
                                      </p:cBhvr>
                                      <p:rCtr x="114" y="1"/>
                                    </p:animMotion>
                                  </p:childTnLst>
                                </p:cTn>
                              </p:par>
                              <p:par>
                                <p:cTn id="23" presetID="0" presetClass="path" presetSubtype="0" accel="50000" decel="50000" fill="hold" nodeType="withEffect">
                                  <p:stCondLst>
                                    <p:cond delay="0"/>
                                  </p:stCondLst>
                                  <p:childTnLst>
                                    <p:animMotion origin="layout" path="M -0.28056 0.00185 L -0.35556 0.00185 " pathEditMode="relative" ptsTypes="AA">
                                      <p:cBhvr>
                                        <p:cTn id="24" dur="2000" fill="hold"/>
                                        <p:tgtEl>
                                          <p:spTgt spid="67"/>
                                        </p:tgtEl>
                                        <p:attrNameLst>
                                          <p:attrName>ppt_x</p:attrName>
                                          <p:attrName>ppt_y</p:attrName>
                                        </p:attrNameLst>
                                      </p:cBhvr>
                                    </p:animMotion>
                                  </p:childTnLst>
                                </p:cTn>
                              </p:par>
                              <p:par>
                                <p:cTn id="25" presetID="0" presetClass="path" presetSubtype="0" accel="50000" decel="50000" fill="hold" nodeType="withEffect">
                                  <p:stCondLst>
                                    <p:cond delay="0"/>
                                  </p:stCondLst>
                                  <p:childTnLst>
                                    <p:animMotion origin="layout" path="M 0.27222 4.44444E-6 L 0.39583 4.44444E-6 " pathEditMode="relative" rAng="0" ptsTypes="AA">
                                      <p:cBhvr>
                                        <p:cTn id="26" dur="2000" fill="hold"/>
                                        <p:tgtEl>
                                          <p:spTgt spid="62"/>
                                        </p:tgtEl>
                                        <p:attrNameLst>
                                          <p:attrName>ppt_x</p:attrName>
                                          <p:attrName>ppt_y</p:attrName>
                                        </p:attrNameLst>
                                      </p:cBhvr>
                                      <p:rCtr x="6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6" grpId="1" animBg="1"/>
      <p:bldP spid="66" grpId="2"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1095375"/>
          </a:xfrm>
          <a:prstGeom prst="rect">
            <a:avLst/>
          </a:prstGeom>
          <a:noFill/>
          <a:ln w="1270">
            <a:solidFill>
              <a:schemeClr val="tx1">
                <a:alpha val="99000"/>
              </a:schemeClr>
            </a:solidFill>
            <a:miter lim="800000"/>
            <a:headEnd/>
            <a:tailEnd/>
          </a:ln>
          <a:effectLst/>
        </p:spPr>
      </p:pic>
      <p:sp>
        <p:nvSpPr>
          <p:cNvPr id="7" name="TextBox 6"/>
          <p:cNvSpPr txBox="1"/>
          <p:nvPr/>
        </p:nvSpPr>
        <p:spPr>
          <a:xfrm>
            <a:off x="3200400" y="381000"/>
            <a:ext cx="3429000" cy="523220"/>
          </a:xfrm>
          <a:prstGeom prst="rect">
            <a:avLst/>
          </a:prstGeom>
          <a:noFill/>
        </p:spPr>
        <p:txBody>
          <a:bodyPr wrap="square" rtlCol="0">
            <a:spAutoFit/>
          </a:bodyPr>
          <a:lstStyle/>
          <a:p>
            <a:pPr algn="ctr" rtl="1"/>
            <a:r>
              <a:rPr lang="fa-IR" sz="2800" dirty="0" smtClean="0"/>
              <a:t>شبیه سازی دو بعدی فوتبال</a:t>
            </a:r>
          </a:p>
        </p:txBody>
      </p:sp>
      <p:sp>
        <p:nvSpPr>
          <p:cNvPr id="2049" name="AutoShape 1"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 name="AutoShape 2"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1" name="AutoShape 3"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3" name="AutoShape 5"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4" name="AutoShape 6"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5" name="AutoShape 7"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6" name="AutoShape 8"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7" name="AutoShape 9"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8" name="AutoShape 10"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9" name="AutoShape 11"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0" name="AutoShape 12"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1" name="AutoShape 13"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2" name="AutoShape 14"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3" name="AutoShape 15"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4" name="AutoShape 16"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5" name="AutoShape 17"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6" name="AutoShape 18"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7" name="AutoShape 19"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8" name="AutoShape 20"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9" name="AutoShape 21"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0" name="AutoShape 22"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1" name="AutoShape 23"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2" name="AutoShape 24"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3" name="AutoShape 25"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4" name="AutoShape 26"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5" name="AutoShape 27" descr="web"/>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6" name="AutoShape 28" descr="ml"/>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7" name="AutoShape 29"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8" name="AutoShape 30"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9" name="AutoShape 31"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0" name="AutoShape 32"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1" name="AutoShape 33"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2" name="AutoShape 34"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3" name="AutoShape 35"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4" name="AutoShape 36"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5" name="AutoShape 37"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6" name="AutoShape 38"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7" name="AutoShape 39"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8" name="AutoShape 40"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9" name="AutoShape 41"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0" name="AutoShape 42"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1" name="AutoShape 43"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2" name="AutoShape 44"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3" name="AutoShape 45"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3" name="Picture 3"/>
          <p:cNvPicPr>
            <a:picLocks noChangeAspect="1" noChangeArrowheads="1"/>
          </p:cNvPicPr>
          <p:nvPr/>
        </p:nvPicPr>
        <p:blipFill>
          <a:blip r:embed="rId3"/>
          <a:srcRect/>
          <a:stretch>
            <a:fillRect/>
          </a:stretch>
        </p:blipFill>
        <p:spPr bwMode="auto">
          <a:xfrm>
            <a:off x="10758" y="10758"/>
            <a:ext cx="1885950" cy="1076325"/>
          </a:xfrm>
          <a:prstGeom prst="rect">
            <a:avLst/>
          </a:prstGeom>
          <a:noFill/>
          <a:ln w="9525">
            <a:noFill/>
            <a:miter lim="800000"/>
            <a:headEnd/>
            <a:tailEnd/>
          </a:ln>
          <a:effectLst/>
        </p:spPr>
      </p:pic>
      <p:pic>
        <p:nvPicPr>
          <p:cNvPr id="4098" name="Picture 2"/>
          <p:cNvPicPr>
            <a:picLocks noChangeAspect="1" noChangeArrowheads="1"/>
          </p:cNvPicPr>
          <p:nvPr/>
        </p:nvPicPr>
        <p:blipFill>
          <a:blip r:embed="rId4"/>
          <a:srcRect/>
          <a:stretch>
            <a:fillRect/>
          </a:stretch>
        </p:blipFill>
        <p:spPr bwMode="auto">
          <a:xfrm>
            <a:off x="27432" y="33528"/>
            <a:ext cx="1809750" cy="1038225"/>
          </a:xfrm>
          <a:prstGeom prst="rect">
            <a:avLst/>
          </a:prstGeom>
          <a:noFill/>
          <a:ln w="9525">
            <a:noFill/>
            <a:miter lim="800000"/>
            <a:headEnd/>
            <a:tailEnd/>
          </a:ln>
          <a:effectLst/>
        </p:spPr>
      </p:pic>
      <p:grpSp>
        <p:nvGrpSpPr>
          <p:cNvPr id="60" name="Group 2"/>
          <p:cNvGrpSpPr>
            <a:grpSpLocks/>
          </p:cNvGrpSpPr>
          <p:nvPr/>
        </p:nvGrpSpPr>
        <p:grpSpPr bwMode="auto">
          <a:xfrm rot="-264833">
            <a:off x="1462088" y="3419475"/>
            <a:ext cx="1204912" cy="1316038"/>
            <a:chOff x="1401" y="1242"/>
            <a:chExt cx="263" cy="309"/>
          </a:xfrm>
        </p:grpSpPr>
        <p:sp>
          <p:nvSpPr>
            <p:cNvPr id="61" name="Arc 3"/>
            <p:cNvSpPr>
              <a:spLocks/>
            </p:cNvSpPr>
            <p:nvPr/>
          </p:nvSpPr>
          <p:spPr bwMode="auto">
            <a:xfrm rot="5778022" flipV="1">
              <a:off x="1321" y="1322"/>
              <a:ext cx="294" cy="134"/>
            </a:xfrm>
            <a:custGeom>
              <a:avLst/>
              <a:gdLst>
                <a:gd name="G0" fmla="+- 21600 0 0"/>
                <a:gd name="G1" fmla="+- 21600 0 0"/>
                <a:gd name="G2" fmla="+- 21600 0 0"/>
                <a:gd name="T0" fmla="*/ 1 w 43200"/>
                <a:gd name="T1" fmla="*/ 21822 h 21822"/>
                <a:gd name="T2" fmla="*/ 43199 w 43200"/>
                <a:gd name="T3" fmla="*/ 21798 h 21822"/>
                <a:gd name="T4" fmla="*/ 21600 w 43200"/>
                <a:gd name="T5" fmla="*/ 21600 h 21822"/>
              </a:gdLst>
              <a:ahLst/>
              <a:cxnLst>
                <a:cxn ang="0">
                  <a:pos x="T0" y="T1"/>
                </a:cxn>
                <a:cxn ang="0">
                  <a:pos x="T2" y="T3"/>
                </a:cxn>
                <a:cxn ang="0">
                  <a:pos x="T4" y="T5"/>
                </a:cxn>
              </a:cxnLst>
              <a:rect l="0" t="0" r="r" b="b"/>
              <a:pathLst>
                <a:path w="43200" h="21822" fill="none" extrusionOk="0">
                  <a:moveTo>
                    <a:pt x="1" y="21821"/>
                  </a:moveTo>
                  <a:cubicBezTo>
                    <a:pt x="0" y="21748"/>
                    <a:pt x="0" y="21674"/>
                    <a:pt x="0" y="21600"/>
                  </a:cubicBezTo>
                  <a:cubicBezTo>
                    <a:pt x="0" y="9670"/>
                    <a:pt x="9670" y="0"/>
                    <a:pt x="21600" y="0"/>
                  </a:cubicBezTo>
                  <a:cubicBezTo>
                    <a:pt x="33529" y="0"/>
                    <a:pt x="43200" y="9670"/>
                    <a:pt x="43200" y="21600"/>
                  </a:cubicBezTo>
                  <a:cubicBezTo>
                    <a:pt x="43200" y="21666"/>
                    <a:pt x="43199" y="21732"/>
                    <a:pt x="43199" y="21798"/>
                  </a:cubicBezTo>
                </a:path>
                <a:path w="43200" h="21822" stroke="0" extrusionOk="0">
                  <a:moveTo>
                    <a:pt x="1" y="21821"/>
                  </a:moveTo>
                  <a:cubicBezTo>
                    <a:pt x="0" y="21748"/>
                    <a:pt x="0" y="21674"/>
                    <a:pt x="0" y="21600"/>
                  </a:cubicBezTo>
                  <a:cubicBezTo>
                    <a:pt x="0" y="9670"/>
                    <a:pt x="9670" y="0"/>
                    <a:pt x="21600" y="0"/>
                  </a:cubicBezTo>
                  <a:cubicBezTo>
                    <a:pt x="33529" y="0"/>
                    <a:pt x="43200" y="9670"/>
                    <a:pt x="43200" y="21600"/>
                  </a:cubicBezTo>
                  <a:cubicBezTo>
                    <a:pt x="43200" y="21666"/>
                    <a:pt x="43199" y="21732"/>
                    <a:pt x="43199" y="21798"/>
                  </a:cubicBezTo>
                  <a:lnTo>
                    <a:pt x="21600" y="21600"/>
                  </a:lnTo>
                  <a:close/>
                </a:path>
              </a:pathLst>
            </a:custGeom>
            <a:solidFill>
              <a:schemeClr val="tx2"/>
            </a:solidFill>
            <a:ln w="9525">
              <a:solidFill>
                <a:schemeClr val="tx1"/>
              </a:solidFill>
              <a:round/>
              <a:headEnd/>
              <a:tailEnd/>
            </a:ln>
            <a:effectLst/>
          </p:spPr>
          <p:txBody>
            <a:bodyPr wrap="none" anchor="ctr"/>
            <a:lstStyle/>
            <a:p>
              <a:endParaRPr lang="en-US"/>
            </a:p>
          </p:txBody>
        </p:sp>
        <p:sp>
          <p:nvSpPr>
            <p:cNvPr id="62" name="Arc 4"/>
            <p:cNvSpPr>
              <a:spLocks/>
            </p:cNvSpPr>
            <p:nvPr/>
          </p:nvSpPr>
          <p:spPr bwMode="auto">
            <a:xfrm rot="16585549" flipV="1">
              <a:off x="1451" y="1337"/>
              <a:ext cx="294" cy="133"/>
            </a:xfrm>
            <a:custGeom>
              <a:avLst/>
              <a:gdLst>
                <a:gd name="G0" fmla="+- 21599 0 0"/>
                <a:gd name="G1" fmla="+- 21600 0 0"/>
                <a:gd name="G2" fmla="+- 21600 0 0"/>
                <a:gd name="T0" fmla="*/ 0 w 43199"/>
                <a:gd name="T1" fmla="*/ 21417 h 21600"/>
                <a:gd name="T2" fmla="*/ 43199 w 43199"/>
                <a:gd name="T3" fmla="*/ 21600 h 21600"/>
                <a:gd name="T4" fmla="*/ 21599 w 43199"/>
                <a:gd name="T5" fmla="*/ 21600 h 21600"/>
              </a:gdLst>
              <a:ahLst/>
              <a:cxnLst>
                <a:cxn ang="0">
                  <a:pos x="T0" y="T1"/>
                </a:cxn>
                <a:cxn ang="0">
                  <a:pos x="T2" y="T3"/>
                </a:cxn>
                <a:cxn ang="0">
                  <a:pos x="T4" y="T5"/>
                </a:cxn>
              </a:cxnLst>
              <a:rect l="0" t="0" r="r" b="b"/>
              <a:pathLst>
                <a:path w="43199" h="21600" fill="none" extrusionOk="0">
                  <a:moveTo>
                    <a:pt x="-1" y="21416"/>
                  </a:moveTo>
                  <a:cubicBezTo>
                    <a:pt x="100" y="9559"/>
                    <a:pt x="9741" y="-1"/>
                    <a:pt x="21599" y="0"/>
                  </a:cubicBezTo>
                  <a:cubicBezTo>
                    <a:pt x="33528" y="0"/>
                    <a:pt x="43199" y="9670"/>
                    <a:pt x="43199" y="21600"/>
                  </a:cubicBezTo>
                </a:path>
                <a:path w="43199" h="21600" stroke="0" extrusionOk="0">
                  <a:moveTo>
                    <a:pt x="-1" y="21416"/>
                  </a:moveTo>
                  <a:cubicBezTo>
                    <a:pt x="100" y="9559"/>
                    <a:pt x="9741" y="-1"/>
                    <a:pt x="21599" y="0"/>
                  </a:cubicBezTo>
                  <a:cubicBezTo>
                    <a:pt x="33528" y="0"/>
                    <a:pt x="43199" y="9670"/>
                    <a:pt x="43199" y="21600"/>
                  </a:cubicBezTo>
                  <a:lnTo>
                    <a:pt x="21599" y="21600"/>
                  </a:lnTo>
                  <a:close/>
                </a:path>
              </a:pathLst>
            </a:custGeom>
            <a:solidFill>
              <a:srgbClr val="FFFF00"/>
            </a:solidFill>
            <a:ln w="9525">
              <a:solidFill>
                <a:schemeClr val="tx1"/>
              </a:solidFill>
              <a:round/>
              <a:headEnd/>
              <a:tailEnd/>
            </a:ln>
            <a:effectLst/>
          </p:spPr>
          <p:txBody>
            <a:bodyPr wrap="none" anchor="ctr"/>
            <a:lstStyle/>
            <a:p>
              <a:endParaRPr lang="en-US"/>
            </a:p>
          </p:txBody>
        </p:sp>
      </p:grpSp>
      <p:sp>
        <p:nvSpPr>
          <p:cNvPr id="67" name="Rectangle 6"/>
          <p:cNvSpPr txBox="1">
            <a:spLocks noChangeArrowheads="1"/>
          </p:cNvSpPr>
          <p:nvPr/>
        </p:nvSpPr>
        <p:spPr>
          <a:xfrm>
            <a:off x="304800" y="1143000"/>
            <a:ext cx="8229600" cy="3886200"/>
          </a:xfrm>
          <a:prstGeom prst="rect">
            <a:avLst/>
          </a:prstGeom>
        </p:spPr>
        <p:txBody>
          <a:bodyPr vert="horz" lIns="45720" rIns="45720">
            <a:normAutofit/>
          </a:bodyPr>
          <a:lstStyle/>
          <a:p>
            <a:pPr marL="0" marR="64008" lvl="0" indent="0" algn="r"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2700" b="0" i="0" u="none" strike="noStrike" kern="1200" cap="none" spc="0" normalizeH="0" baseline="0" noProof="0" smtClean="0">
              <a:ln>
                <a:noFill/>
              </a:ln>
              <a:solidFill>
                <a:schemeClr val="tx2"/>
              </a:solidFill>
              <a:effectLst/>
              <a:uLnTx/>
              <a:uFillTx/>
              <a:latin typeface="+mn-lt"/>
              <a:ea typeface="+mn-ea"/>
              <a:cs typeface="+mn-cs"/>
            </a:endParaRPr>
          </a:p>
          <a:p>
            <a:pPr marL="0" marR="64008" lvl="0" indent="0" algn="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2700" b="0" i="0" u="none" strike="noStrike" kern="1200" cap="none" spc="0" normalizeH="0" baseline="0" noProof="0" smtClean="0">
                <a:ln>
                  <a:noFill/>
                </a:ln>
                <a:solidFill>
                  <a:schemeClr val="tx2"/>
                </a:solidFill>
                <a:effectLst/>
                <a:uLnTx/>
                <a:uFillTx/>
                <a:latin typeface="+mn-lt"/>
                <a:ea typeface="+mn-ea"/>
                <a:cs typeface="+mn-cs"/>
              </a:rPr>
              <a:t>Mislead</a:t>
            </a:r>
            <a:endParaRPr kumimoji="0" lang="en-US" sz="2700" b="0" i="0" u="none" strike="noStrike" kern="1200" cap="none" spc="0" normalizeH="0" baseline="0" noProof="0">
              <a:ln>
                <a:noFill/>
              </a:ln>
              <a:solidFill>
                <a:schemeClr val="tx2"/>
              </a:solidFill>
              <a:effectLst/>
              <a:uLnTx/>
              <a:uFillTx/>
              <a:latin typeface="+mn-lt"/>
              <a:ea typeface="+mn-ea"/>
              <a:cs typeface="+mn-cs"/>
            </a:endParaRPr>
          </a:p>
        </p:txBody>
      </p:sp>
      <p:sp>
        <p:nvSpPr>
          <p:cNvPr id="70" name="Oval 7" descr="Solid diamond"/>
          <p:cNvSpPr>
            <a:spLocks noChangeArrowheads="1"/>
          </p:cNvSpPr>
          <p:nvPr/>
        </p:nvSpPr>
        <p:spPr bwMode="auto">
          <a:xfrm>
            <a:off x="1784350" y="4241800"/>
            <a:ext cx="257175" cy="247650"/>
          </a:xfrm>
          <a:prstGeom prst="ellipse">
            <a:avLst/>
          </a:prstGeom>
          <a:pattFill prst="solidDmnd">
            <a:fgClr>
              <a:schemeClr val="tx2"/>
            </a:fgClr>
            <a:bgClr>
              <a:srgbClr val="FFFFFF"/>
            </a:bgClr>
          </a:pattFill>
          <a:ln w="9525" algn="ctr">
            <a:solidFill>
              <a:schemeClr val="tx1"/>
            </a:solidFill>
            <a:round/>
            <a:headEnd/>
            <a:tailEnd/>
          </a:ln>
          <a:effectLst/>
        </p:spPr>
        <p:txBody>
          <a:bodyPr wrap="none" anchor="ctr"/>
          <a:lstStyle/>
          <a:p>
            <a:endParaRPr lang="en-US"/>
          </a:p>
        </p:txBody>
      </p:sp>
      <p:grpSp>
        <p:nvGrpSpPr>
          <p:cNvPr id="71" name="Group 8"/>
          <p:cNvGrpSpPr>
            <a:grpSpLocks/>
          </p:cNvGrpSpPr>
          <p:nvPr/>
        </p:nvGrpSpPr>
        <p:grpSpPr bwMode="auto">
          <a:xfrm>
            <a:off x="6591300" y="3876675"/>
            <a:ext cx="1208088" cy="1263650"/>
            <a:chOff x="4072" y="2802"/>
            <a:chExt cx="761" cy="796"/>
          </a:xfrm>
        </p:grpSpPr>
        <p:sp>
          <p:nvSpPr>
            <p:cNvPr id="72" name="Arc 9"/>
            <p:cNvSpPr>
              <a:spLocks/>
            </p:cNvSpPr>
            <p:nvPr/>
          </p:nvSpPr>
          <p:spPr bwMode="auto">
            <a:xfrm rot="16144219" flipV="1">
              <a:off x="4245" y="3003"/>
              <a:ext cx="789" cy="387"/>
            </a:xfrm>
            <a:custGeom>
              <a:avLst/>
              <a:gdLst>
                <a:gd name="G0" fmla="+- 21600 0 0"/>
                <a:gd name="G1" fmla="+- 21600 0 0"/>
                <a:gd name="G2" fmla="+- 21600 0 0"/>
                <a:gd name="T0" fmla="*/ 1 w 43200"/>
                <a:gd name="T1" fmla="*/ 21822 h 21822"/>
                <a:gd name="T2" fmla="*/ 43199 w 43200"/>
                <a:gd name="T3" fmla="*/ 21798 h 21822"/>
                <a:gd name="T4" fmla="*/ 21600 w 43200"/>
                <a:gd name="T5" fmla="*/ 21600 h 21822"/>
              </a:gdLst>
              <a:ahLst/>
              <a:cxnLst>
                <a:cxn ang="0">
                  <a:pos x="T0" y="T1"/>
                </a:cxn>
                <a:cxn ang="0">
                  <a:pos x="T2" y="T3"/>
                </a:cxn>
                <a:cxn ang="0">
                  <a:pos x="T4" y="T5"/>
                </a:cxn>
              </a:cxnLst>
              <a:rect l="0" t="0" r="r" b="b"/>
              <a:pathLst>
                <a:path w="43200" h="21822" fill="none" extrusionOk="0">
                  <a:moveTo>
                    <a:pt x="1" y="21821"/>
                  </a:moveTo>
                  <a:cubicBezTo>
                    <a:pt x="0" y="21748"/>
                    <a:pt x="0" y="21674"/>
                    <a:pt x="0" y="21600"/>
                  </a:cubicBezTo>
                  <a:cubicBezTo>
                    <a:pt x="0" y="9670"/>
                    <a:pt x="9670" y="0"/>
                    <a:pt x="21600" y="0"/>
                  </a:cubicBezTo>
                  <a:cubicBezTo>
                    <a:pt x="33529" y="0"/>
                    <a:pt x="43200" y="9670"/>
                    <a:pt x="43200" y="21600"/>
                  </a:cubicBezTo>
                  <a:cubicBezTo>
                    <a:pt x="43200" y="21666"/>
                    <a:pt x="43199" y="21732"/>
                    <a:pt x="43199" y="21798"/>
                  </a:cubicBezTo>
                </a:path>
                <a:path w="43200" h="21822" stroke="0" extrusionOk="0">
                  <a:moveTo>
                    <a:pt x="1" y="21821"/>
                  </a:moveTo>
                  <a:cubicBezTo>
                    <a:pt x="0" y="21748"/>
                    <a:pt x="0" y="21674"/>
                    <a:pt x="0" y="21600"/>
                  </a:cubicBezTo>
                  <a:cubicBezTo>
                    <a:pt x="0" y="9670"/>
                    <a:pt x="9670" y="0"/>
                    <a:pt x="21600" y="0"/>
                  </a:cubicBezTo>
                  <a:cubicBezTo>
                    <a:pt x="33529" y="0"/>
                    <a:pt x="43200" y="9670"/>
                    <a:pt x="43200" y="21600"/>
                  </a:cubicBezTo>
                  <a:cubicBezTo>
                    <a:pt x="43200" y="21666"/>
                    <a:pt x="43199" y="21732"/>
                    <a:pt x="43199" y="21798"/>
                  </a:cubicBezTo>
                  <a:lnTo>
                    <a:pt x="21600" y="21600"/>
                  </a:lnTo>
                  <a:close/>
                </a:path>
              </a:pathLst>
            </a:custGeom>
            <a:solidFill>
              <a:schemeClr val="tx2"/>
            </a:solidFill>
            <a:ln w="9525">
              <a:solidFill>
                <a:schemeClr val="tx1"/>
              </a:solidFill>
              <a:round/>
              <a:headEnd/>
              <a:tailEnd/>
            </a:ln>
            <a:effectLst/>
          </p:spPr>
          <p:txBody>
            <a:bodyPr wrap="none" anchor="ctr"/>
            <a:lstStyle/>
            <a:p>
              <a:endParaRPr lang="en-US"/>
            </a:p>
          </p:txBody>
        </p:sp>
        <p:sp>
          <p:nvSpPr>
            <p:cNvPr id="73" name="Arc 10"/>
            <p:cNvSpPr>
              <a:spLocks/>
            </p:cNvSpPr>
            <p:nvPr/>
          </p:nvSpPr>
          <p:spPr bwMode="auto">
            <a:xfrm rot="5351746" flipV="1">
              <a:off x="3869" y="3012"/>
              <a:ext cx="789" cy="384"/>
            </a:xfrm>
            <a:custGeom>
              <a:avLst/>
              <a:gdLst>
                <a:gd name="G0" fmla="+- 21599 0 0"/>
                <a:gd name="G1" fmla="+- 21600 0 0"/>
                <a:gd name="G2" fmla="+- 21600 0 0"/>
                <a:gd name="T0" fmla="*/ 0 w 43199"/>
                <a:gd name="T1" fmla="*/ 21417 h 21600"/>
                <a:gd name="T2" fmla="*/ 43199 w 43199"/>
                <a:gd name="T3" fmla="*/ 21600 h 21600"/>
                <a:gd name="T4" fmla="*/ 21599 w 43199"/>
                <a:gd name="T5" fmla="*/ 21600 h 21600"/>
              </a:gdLst>
              <a:ahLst/>
              <a:cxnLst>
                <a:cxn ang="0">
                  <a:pos x="T0" y="T1"/>
                </a:cxn>
                <a:cxn ang="0">
                  <a:pos x="T2" y="T3"/>
                </a:cxn>
                <a:cxn ang="0">
                  <a:pos x="T4" y="T5"/>
                </a:cxn>
              </a:cxnLst>
              <a:rect l="0" t="0" r="r" b="b"/>
              <a:pathLst>
                <a:path w="43199" h="21600" fill="none" extrusionOk="0">
                  <a:moveTo>
                    <a:pt x="-1" y="21416"/>
                  </a:moveTo>
                  <a:cubicBezTo>
                    <a:pt x="100" y="9559"/>
                    <a:pt x="9741" y="-1"/>
                    <a:pt x="21599" y="0"/>
                  </a:cubicBezTo>
                  <a:cubicBezTo>
                    <a:pt x="33528" y="0"/>
                    <a:pt x="43199" y="9670"/>
                    <a:pt x="43199" y="21600"/>
                  </a:cubicBezTo>
                </a:path>
                <a:path w="43199" h="21600" stroke="0" extrusionOk="0">
                  <a:moveTo>
                    <a:pt x="-1" y="21416"/>
                  </a:moveTo>
                  <a:cubicBezTo>
                    <a:pt x="100" y="9559"/>
                    <a:pt x="9741" y="-1"/>
                    <a:pt x="21599" y="0"/>
                  </a:cubicBezTo>
                  <a:cubicBezTo>
                    <a:pt x="33528" y="0"/>
                    <a:pt x="43199" y="9670"/>
                    <a:pt x="43199" y="21600"/>
                  </a:cubicBezTo>
                  <a:lnTo>
                    <a:pt x="21599" y="21600"/>
                  </a:lnTo>
                  <a:close/>
                </a:path>
              </a:pathLst>
            </a:custGeom>
            <a:solidFill>
              <a:srgbClr val="FF0000"/>
            </a:solidFill>
            <a:ln w="9525">
              <a:solidFill>
                <a:schemeClr val="tx1"/>
              </a:solidFill>
              <a:round/>
              <a:headEnd/>
              <a:tailEnd/>
            </a:ln>
            <a:effectLst/>
          </p:spPr>
          <p:txBody>
            <a:bodyPr vert="eaVert" wrap="none" anchor="ct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0.00087 0.00047 L 0.26719 0.00047 " pathEditMode="relative" rAng="0" ptsTypes="AA">
                                      <p:cBhvr>
                                        <p:cTn id="6" dur="2000" fill="hold"/>
                                        <p:tgtEl>
                                          <p:spTgt spid="70"/>
                                        </p:tgtEl>
                                        <p:attrNameLst>
                                          <p:attrName>ppt_x</p:attrName>
                                          <p:attrName>ppt_y</p:attrName>
                                        </p:attrNameLst>
                                      </p:cBhvr>
                                      <p:rCtr x="134" y="0"/>
                                    </p:animMotion>
                                  </p:childTnLst>
                                </p:cTn>
                              </p:par>
                              <p:par>
                                <p:cTn id="7" presetID="0" presetClass="path" presetSubtype="0" accel="50000" decel="50000" fill="hold" nodeType="withEffect">
                                  <p:stCondLst>
                                    <p:cond delay="0"/>
                                  </p:stCondLst>
                                  <p:childTnLst>
                                    <p:animMotion origin="layout" path="M 3.33333E-6 -1.85185E-6 L 0.22083 -1.85185E-6 " pathEditMode="relative" ptsTypes="AA">
                                      <p:cBhvr>
                                        <p:cTn id="8" dur="2000" fill="hold"/>
                                        <p:tgtEl>
                                          <p:spTgt spid="60"/>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3.33333E-6 -7.40741E-7 L -0.225 -7.40741E-7 " pathEditMode="relative" rAng="0" ptsTypes="AA">
                                      <p:cBhvr>
                                        <p:cTn id="10" dur="2000" fill="hold"/>
                                        <p:tgtEl>
                                          <p:spTgt spid="71"/>
                                        </p:tgtEl>
                                        <p:attrNameLst>
                                          <p:attrName>ppt_x</p:attrName>
                                          <p:attrName>ppt_y</p:attrName>
                                        </p:attrNameLst>
                                      </p:cBhvr>
                                      <p:rCtr x="-112" y="0"/>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1" nodeType="clickEffect">
                                  <p:stCondLst>
                                    <p:cond delay="0"/>
                                  </p:stCondLst>
                                  <p:childTnLst>
                                    <p:animMotion origin="layout" path="M 0.26719 0.00047 L 0.22136 0.00047 " pathEditMode="relative" rAng="0" ptsTypes="AA">
                                      <p:cBhvr>
                                        <p:cTn id="14" dur="2000" fill="hold"/>
                                        <p:tgtEl>
                                          <p:spTgt spid="70"/>
                                        </p:tgtEl>
                                        <p:attrNameLst>
                                          <p:attrName>ppt_x</p:attrName>
                                          <p:attrName>ppt_y</p:attrName>
                                        </p:attrNameLst>
                                      </p:cBhvr>
                                      <p:rCtr x="-23" y="0"/>
                                    </p:animMotion>
                                  </p:childTnLst>
                                </p:cTn>
                              </p:par>
                              <p:par>
                                <p:cTn id="15" presetID="0" presetClass="path" presetSubtype="0" accel="50000" decel="50000" fill="hold" nodeType="withEffect">
                                  <p:stCondLst>
                                    <p:cond delay="0"/>
                                  </p:stCondLst>
                                  <p:childTnLst>
                                    <p:animMotion origin="layout" path="M 0.22013 2.22222E-6 L 0.24652 0.00185 " pathEditMode="relative" rAng="0" ptsTypes="AA">
                                      <p:cBhvr>
                                        <p:cTn id="16" dur="2000" fill="hold"/>
                                        <p:tgtEl>
                                          <p:spTgt spid="60"/>
                                        </p:tgtEl>
                                        <p:attrNameLst>
                                          <p:attrName>ppt_x</p:attrName>
                                          <p:attrName>ppt_y</p:attrName>
                                        </p:attrNameLst>
                                      </p:cBhvr>
                                      <p:rCtr x="13" y="1"/>
                                    </p:animMotion>
                                  </p:childTnLst>
                                </p:cTn>
                              </p:par>
                              <p:par>
                                <p:cTn id="17" presetID="0" presetClass="path" presetSubtype="0" accel="50000" decel="50000" fill="hold" nodeType="withEffect">
                                  <p:stCondLst>
                                    <p:cond delay="0"/>
                                  </p:stCondLst>
                                  <p:childTnLst>
                                    <p:animMotion origin="layout" path="M -0.22501 -7.40741E-7 L -0.27084 -7.40741E-7 " pathEditMode="relative" ptsTypes="AA">
                                      <p:cBhvr>
                                        <p:cTn id="18" dur="2000" fill="hold"/>
                                        <p:tgtEl>
                                          <p:spTgt spid="71"/>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2" nodeType="clickEffect">
                                  <p:stCondLst>
                                    <p:cond delay="0"/>
                                  </p:stCondLst>
                                  <p:childTnLst>
                                    <p:animMotion origin="layout" path="M 0.22275 0.00046 L 0.25052 -0.08287 " pathEditMode="relative" rAng="0" ptsTypes="AA">
                                      <p:cBhvr>
                                        <p:cTn id="22" dur="2000" fill="hold"/>
                                        <p:tgtEl>
                                          <p:spTgt spid="70"/>
                                        </p:tgtEl>
                                        <p:attrNameLst>
                                          <p:attrName>ppt_x</p:attrName>
                                          <p:attrName>ppt_y</p:attrName>
                                        </p:attrNameLst>
                                      </p:cBhvr>
                                      <p:rCtr x="14" y="-42"/>
                                    </p:animMotion>
                                  </p:childTnLst>
                                </p:cTn>
                              </p:par>
                              <p:par>
                                <p:cTn id="23" presetID="0" presetClass="path" presetSubtype="0" accel="50000" decel="50000" fill="hold" nodeType="withEffect">
                                  <p:stCondLst>
                                    <p:cond delay="0"/>
                                  </p:stCondLst>
                                  <p:childTnLst>
                                    <p:animMotion origin="layout" path="M 0.24652 0.00185 L 0.2868 0.00185 " pathEditMode="relative" rAng="0" ptsTypes="AA">
                                      <p:cBhvr>
                                        <p:cTn id="24" dur="2000" fill="hold"/>
                                        <p:tgtEl>
                                          <p:spTgt spid="60"/>
                                        </p:tgtEl>
                                        <p:attrNameLst>
                                          <p:attrName>ppt_x</p:attrName>
                                          <p:attrName>ppt_y</p:attrName>
                                        </p:attrNameLst>
                                      </p:cBhvr>
                                      <p:rCtr x="20" y="0"/>
                                    </p:animMotion>
                                  </p:childTnLst>
                                </p:cTn>
                              </p:par>
                              <p:par>
                                <p:cTn id="25" presetID="0" presetClass="path" presetSubtype="0" accel="50000" decel="50000" fill="hold" nodeType="withEffect">
                                  <p:stCondLst>
                                    <p:cond delay="0"/>
                                  </p:stCondLst>
                                  <p:childTnLst>
                                    <p:animMotion origin="layout" path="M -0.27083 -7.40741E-7 L -0.29722 -7.40741E-7 " pathEditMode="relative" ptsTypes="AA">
                                      <p:cBhvr>
                                        <p:cTn id="26" dur="2000" fill="hold"/>
                                        <p:tgtEl>
                                          <p:spTgt spid="71"/>
                                        </p:tgtEl>
                                        <p:attrNameLst>
                                          <p:attrName>ppt_x</p:attrName>
                                          <p:attrName>ppt_y</p:attrName>
                                        </p:attrNameLst>
                                      </p:cBhvr>
                                    </p:animMotion>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grpId="3" nodeType="clickEffect">
                                  <p:stCondLst>
                                    <p:cond delay="0"/>
                                  </p:stCondLst>
                                  <p:childTnLst>
                                    <p:animMotion origin="layout" path="M 0.24844 -0.08102 L 0.47344 -0.08287 " pathEditMode="relative" rAng="0" ptsTypes="AA">
                                      <p:cBhvr>
                                        <p:cTn id="30" dur="2000" fill="hold"/>
                                        <p:tgtEl>
                                          <p:spTgt spid="70"/>
                                        </p:tgtEl>
                                        <p:attrNameLst>
                                          <p:attrName>ppt_x</p:attrName>
                                          <p:attrName>ppt_y</p:attrName>
                                        </p:attrNameLst>
                                      </p:cBhvr>
                                      <p:rCtr x="112" y="-1"/>
                                    </p:animMotion>
                                  </p:childTnLst>
                                </p:cTn>
                              </p:par>
                              <p:par>
                                <p:cTn id="31" presetID="0" presetClass="path" presetSubtype="0" accel="50000" decel="50000" fill="hold" nodeType="withEffect">
                                  <p:stCondLst>
                                    <p:cond delay="0"/>
                                  </p:stCondLst>
                                  <p:childTnLst>
                                    <p:animMotion origin="layout" path="M -0.29931 -7.40741E-7 L -0.34236 -7.40741E-7 " pathEditMode="relative" rAng="0" ptsTypes="AA">
                                      <p:cBhvr>
                                        <p:cTn id="32" dur="2000" fill="hold"/>
                                        <p:tgtEl>
                                          <p:spTgt spid="71"/>
                                        </p:tgtEl>
                                        <p:attrNameLst>
                                          <p:attrName>ppt_x</p:attrName>
                                          <p:attrName>ppt_y</p:attrName>
                                        </p:attrNameLst>
                                      </p:cBhvr>
                                      <p:rCtr x="-22" y="0"/>
                                    </p:animMotion>
                                  </p:childTnLst>
                                </p:cTn>
                              </p:par>
                              <p:par>
                                <p:cTn id="33" presetID="0" presetClass="path" presetSubtype="0" accel="50000" decel="50000" fill="hold" nodeType="withEffect">
                                  <p:stCondLst>
                                    <p:cond delay="0"/>
                                  </p:stCondLst>
                                  <p:childTnLst>
                                    <p:animMotion origin="layout" path="M 0.2868 0.00185 L 0.39097 0.00185 " pathEditMode="relative" ptsTypes="AA">
                                      <p:cBhvr>
                                        <p:cTn id="34" dur="2000" fill="hold"/>
                                        <p:tgtEl>
                                          <p:spTgt spid="6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0" grpId="1" animBg="1"/>
      <p:bldP spid="70" grpId="2" animBg="1"/>
      <p:bldP spid="70" grpId="3"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1095375"/>
          </a:xfrm>
          <a:prstGeom prst="rect">
            <a:avLst/>
          </a:prstGeom>
          <a:noFill/>
          <a:ln w="1270">
            <a:solidFill>
              <a:schemeClr val="tx1">
                <a:alpha val="99000"/>
              </a:schemeClr>
            </a:solidFill>
            <a:miter lim="800000"/>
            <a:headEnd/>
            <a:tailEnd/>
          </a:ln>
          <a:effectLst/>
        </p:spPr>
      </p:pic>
      <p:sp>
        <p:nvSpPr>
          <p:cNvPr id="7" name="TextBox 6"/>
          <p:cNvSpPr txBox="1"/>
          <p:nvPr/>
        </p:nvSpPr>
        <p:spPr>
          <a:xfrm>
            <a:off x="3200400" y="381000"/>
            <a:ext cx="3429000" cy="523220"/>
          </a:xfrm>
          <a:prstGeom prst="rect">
            <a:avLst/>
          </a:prstGeom>
          <a:noFill/>
        </p:spPr>
        <p:txBody>
          <a:bodyPr wrap="square" rtlCol="0">
            <a:spAutoFit/>
          </a:bodyPr>
          <a:lstStyle/>
          <a:p>
            <a:pPr algn="ctr" rtl="1"/>
            <a:r>
              <a:rPr lang="fa-IR" sz="2800" dirty="0" smtClean="0"/>
              <a:t>شبیه سازی دو بعدی فوتبال</a:t>
            </a:r>
          </a:p>
        </p:txBody>
      </p:sp>
      <p:sp>
        <p:nvSpPr>
          <p:cNvPr id="2049" name="AutoShape 1"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 name="AutoShape 2"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1" name="AutoShape 3"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3" name="AutoShape 5"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4" name="AutoShape 6"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5" name="AutoShape 7"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6" name="AutoShape 8"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7" name="AutoShape 9"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8" name="AutoShape 10"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9" name="AutoShape 11"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0" name="AutoShape 12"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1" name="AutoShape 13"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2" name="AutoShape 14"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3" name="AutoShape 15"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4" name="AutoShape 16"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5" name="AutoShape 17"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6" name="AutoShape 18"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7" name="AutoShape 19"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8" name="AutoShape 20"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9" name="AutoShape 21"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0" name="AutoShape 22"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1" name="AutoShape 23"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2" name="AutoShape 24"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3" name="AutoShape 25"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4" name="AutoShape 26"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5" name="AutoShape 27" descr="web"/>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6" name="AutoShape 28" descr="ml"/>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7" name="AutoShape 29"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8" name="AutoShape 30"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9" name="AutoShape 31"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0" name="AutoShape 32"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1" name="AutoShape 33"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2" name="AutoShape 34"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3" name="AutoShape 35"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4" name="AutoShape 36"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5" name="AutoShape 37"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6" name="AutoShape 38"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7" name="AutoShape 39"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8" name="AutoShape 40"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9" name="AutoShape 41"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0" name="AutoShape 42"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1" name="AutoShape 43"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2" name="AutoShape 44"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3" name="AutoShape 45"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3" name="Picture 3"/>
          <p:cNvPicPr>
            <a:picLocks noChangeAspect="1" noChangeArrowheads="1"/>
          </p:cNvPicPr>
          <p:nvPr/>
        </p:nvPicPr>
        <p:blipFill>
          <a:blip r:embed="rId3"/>
          <a:srcRect/>
          <a:stretch>
            <a:fillRect/>
          </a:stretch>
        </p:blipFill>
        <p:spPr bwMode="auto">
          <a:xfrm>
            <a:off x="10758" y="10758"/>
            <a:ext cx="1885950" cy="1076325"/>
          </a:xfrm>
          <a:prstGeom prst="rect">
            <a:avLst/>
          </a:prstGeom>
          <a:noFill/>
          <a:ln w="9525">
            <a:noFill/>
            <a:miter lim="800000"/>
            <a:headEnd/>
            <a:tailEnd/>
          </a:ln>
          <a:effectLst/>
        </p:spPr>
      </p:pic>
      <p:pic>
        <p:nvPicPr>
          <p:cNvPr id="4098" name="Picture 2"/>
          <p:cNvPicPr>
            <a:picLocks noChangeAspect="1" noChangeArrowheads="1"/>
          </p:cNvPicPr>
          <p:nvPr/>
        </p:nvPicPr>
        <p:blipFill>
          <a:blip r:embed="rId4"/>
          <a:srcRect/>
          <a:stretch>
            <a:fillRect/>
          </a:stretch>
        </p:blipFill>
        <p:spPr bwMode="auto">
          <a:xfrm>
            <a:off x="27432" y="33528"/>
            <a:ext cx="1809750" cy="1038225"/>
          </a:xfrm>
          <a:prstGeom prst="rect">
            <a:avLst/>
          </a:prstGeom>
          <a:noFill/>
          <a:ln w="9525">
            <a:noFill/>
            <a:miter lim="800000"/>
            <a:headEnd/>
            <a:tailEnd/>
          </a:ln>
          <a:effectLst/>
        </p:spPr>
      </p:pic>
      <p:pic>
        <p:nvPicPr>
          <p:cNvPr id="63" name="Picture 3"/>
          <p:cNvPicPr>
            <a:picLocks noChangeAspect="1" noChangeArrowheads="1"/>
          </p:cNvPicPr>
          <p:nvPr/>
        </p:nvPicPr>
        <p:blipFill>
          <a:blip r:embed="rId5"/>
          <a:srcRect/>
          <a:stretch>
            <a:fillRect/>
          </a:stretch>
        </p:blipFill>
        <p:spPr bwMode="auto">
          <a:xfrm>
            <a:off x="1143000" y="1219200"/>
            <a:ext cx="6604596" cy="4619625"/>
          </a:xfrm>
          <a:prstGeom prst="rect">
            <a:avLst/>
          </a:prstGeom>
          <a:noFill/>
        </p:spPr>
      </p:pic>
      <p:sp>
        <p:nvSpPr>
          <p:cNvPr id="64" name="Rectangle 4"/>
          <p:cNvSpPr txBox="1">
            <a:spLocks noChangeArrowheads="1"/>
          </p:cNvSpPr>
          <p:nvPr/>
        </p:nvSpPr>
        <p:spPr>
          <a:xfrm>
            <a:off x="1844675" y="5378817"/>
            <a:ext cx="5108733" cy="599708"/>
          </a:xfrm>
          <a:prstGeom prst="rect">
            <a:avLst/>
          </a:prstGeom>
        </p:spPr>
        <p:txBody>
          <a:bodyPr vert="horz" lIns="45720" rIns="45720">
            <a:normAutofit/>
          </a:bodyPr>
          <a:lstStyle/>
          <a:p>
            <a:pPr marL="0" marR="64008" lvl="0" indent="0" algn="r" defTabSz="914400" rtl="0" eaLnBrk="1" fontAlgn="auto" latinLnBrk="0" hangingPunct="1">
              <a:lnSpc>
                <a:spcPct val="80000"/>
              </a:lnSpc>
              <a:spcBef>
                <a:spcPts val="400"/>
              </a:spcBef>
              <a:spcAft>
                <a:spcPts val="0"/>
              </a:spcAft>
              <a:buClr>
                <a:schemeClr val="accent1"/>
              </a:buClr>
              <a:buSzPct val="68000"/>
              <a:buFont typeface="Wingdings" pitchFamily="2" charset="2"/>
              <a:buNone/>
              <a:tabLst/>
              <a:defRPr/>
            </a:pPr>
            <a:r>
              <a:rPr kumimoji="0" lang="en-US" sz="2000" b="0" i="0" u="none" strike="noStrike" kern="1200" cap="none" spc="0" normalizeH="0" baseline="0" noProof="0" smtClean="0">
                <a:ln>
                  <a:noFill/>
                </a:ln>
                <a:solidFill>
                  <a:srgbClr val="003300"/>
                </a:solidFill>
                <a:effectLst/>
                <a:uLnTx/>
                <a:uFillTx/>
                <a:latin typeface="+mn-lt"/>
                <a:ea typeface="+mn-ea"/>
                <a:cs typeface="+mn-cs"/>
              </a:rPr>
              <a:t>The 4-2-3-1 formation is the main formation.</a:t>
            </a:r>
          </a:p>
          <a:p>
            <a:pPr marL="0" marR="64008" lvl="0" indent="0" algn="r" defTabSz="914400" rtl="0" eaLnBrk="1" fontAlgn="auto" latinLnBrk="0" hangingPunct="1">
              <a:lnSpc>
                <a:spcPct val="80000"/>
              </a:lnSpc>
              <a:spcBef>
                <a:spcPts val="400"/>
              </a:spcBef>
              <a:spcAft>
                <a:spcPts val="0"/>
              </a:spcAft>
              <a:buClr>
                <a:schemeClr val="accent1"/>
              </a:buClr>
              <a:buSzPct val="68000"/>
              <a:buFont typeface="Wingdings" pitchFamily="2" charset="2"/>
              <a:buNone/>
              <a:tabLst/>
              <a:defRPr/>
            </a:pPr>
            <a:endParaRPr kumimoji="0" lang="en-US" sz="2000" b="0" i="0" u="none" strike="noStrike" kern="1200" cap="none" spc="0" normalizeH="0" baseline="0" noProof="0">
              <a:ln>
                <a:noFill/>
              </a:ln>
              <a:solidFill>
                <a:srgbClr val="003300"/>
              </a:solidFill>
              <a:effectLst/>
              <a:uLnTx/>
              <a:uFillTx/>
              <a:latin typeface="+mn-lt"/>
              <a:ea typeface="+mn-ea"/>
              <a:cs typeface="+mn-cs"/>
            </a:endParaRPr>
          </a:p>
        </p:txBody>
      </p:sp>
      <p:grpSp>
        <p:nvGrpSpPr>
          <p:cNvPr id="65" name="Group 5"/>
          <p:cNvGrpSpPr>
            <a:grpSpLocks/>
          </p:cNvGrpSpPr>
          <p:nvPr/>
        </p:nvGrpSpPr>
        <p:grpSpPr bwMode="auto">
          <a:xfrm>
            <a:off x="2746375" y="2044752"/>
            <a:ext cx="602699" cy="3082873"/>
            <a:chOff x="1488" y="1602"/>
            <a:chExt cx="403" cy="1974"/>
          </a:xfrm>
        </p:grpSpPr>
        <p:sp>
          <p:nvSpPr>
            <p:cNvPr id="66" name="Oval 6" descr="Newsprint"/>
            <p:cNvSpPr>
              <a:spLocks noChangeArrowheads="1"/>
            </p:cNvSpPr>
            <p:nvPr/>
          </p:nvSpPr>
          <p:spPr bwMode="auto">
            <a:xfrm>
              <a:off x="1488" y="2112"/>
              <a:ext cx="400" cy="1464"/>
            </a:xfrm>
            <a:prstGeom prst="ellipse">
              <a:avLst/>
            </a:prstGeom>
            <a:noFill/>
            <a:ln w="38100" cmpd="dbl" algn="ctr">
              <a:solidFill>
                <a:srgbClr val="FF0000"/>
              </a:solidFill>
              <a:round/>
              <a:headEnd/>
              <a:tailEnd/>
            </a:ln>
            <a:effectLst/>
          </p:spPr>
          <p:txBody>
            <a:bodyPr wrap="none" anchor="ctr"/>
            <a:lstStyle/>
            <a:p>
              <a:endParaRPr lang="en-US"/>
            </a:p>
          </p:txBody>
        </p:sp>
        <p:sp>
          <p:nvSpPr>
            <p:cNvPr id="68" name="Text Box 7" descr="Newsprint"/>
            <p:cNvSpPr txBox="1">
              <a:spLocks noChangeArrowheads="1"/>
            </p:cNvSpPr>
            <p:nvPr/>
          </p:nvSpPr>
          <p:spPr bwMode="auto">
            <a:xfrm>
              <a:off x="1661" y="1602"/>
              <a:ext cx="230" cy="329"/>
            </a:xfrm>
            <a:prstGeom prst="rect">
              <a:avLst/>
            </a:prstGeom>
            <a:noFill/>
            <a:ln w="3175" algn="ctr">
              <a:solidFill>
                <a:schemeClr val="tx1"/>
              </a:solidFill>
              <a:miter lim="800000"/>
              <a:headEnd/>
              <a:tailEnd/>
            </a:ln>
            <a:effectLst/>
          </p:spPr>
          <p:txBody>
            <a:bodyPr wrap="none">
              <a:spAutoFit/>
            </a:bodyPr>
            <a:lstStyle/>
            <a:p>
              <a:r>
                <a:rPr lang="en-US" sz="2800"/>
                <a:t>4</a:t>
              </a:r>
            </a:p>
          </p:txBody>
        </p:sp>
        <p:sp>
          <p:nvSpPr>
            <p:cNvPr id="69" name="Line 8"/>
            <p:cNvSpPr>
              <a:spLocks noChangeShapeType="1"/>
            </p:cNvSpPr>
            <p:nvPr/>
          </p:nvSpPr>
          <p:spPr bwMode="auto">
            <a:xfrm flipV="1">
              <a:off x="1688" y="1920"/>
              <a:ext cx="72" cy="200"/>
            </a:xfrm>
            <a:prstGeom prst="line">
              <a:avLst/>
            </a:prstGeom>
            <a:noFill/>
            <a:ln w="9525">
              <a:solidFill>
                <a:schemeClr val="tx1"/>
              </a:solidFill>
              <a:round/>
              <a:headEnd/>
              <a:tailEnd type="triangle" w="med" len="med"/>
            </a:ln>
            <a:effectLst/>
          </p:spPr>
          <p:txBody>
            <a:bodyPr wrap="none" anchor="ctr"/>
            <a:lstStyle/>
            <a:p>
              <a:endParaRPr lang="en-US"/>
            </a:p>
          </p:txBody>
        </p:sp>
      </p:grpSp>
      <p:grpSp>
        <p:nvGrpSpPr>
          <p:cNvPr id="71" name="Group 9"/>
          <p:cNvGrpSpPr>
            <a:grpSpLocks/>
          </p:cNvGrpSpPr>
          <p:nvPr/>
        </p:nvGrpSpPr>
        <p:grpSpPr bwMode="auto">
          <a:xfrm>
            <a:off x="3305176" y="2187466"/>
            <a:ext cx="638592" cy="2495659"/>
            <a:chOff x="1840" y="1698"/>
            <a:chExt cx="427" cy="1598"/>
          </a:xfrm>
        </p:grpSpPr>
        <p:sp>
          <p:nvSpPr>
            <p:cNvPr id="74" name="Oval 10" descr="Newsprint"/>
            <p:cNvSpPr>
              <a:spLocks noChangeArrowheads="1"/>
            </p:cNvSpPr>
            <p:nvPr/>
          </p:nvSpPr>
          <p:spPr bwMode="auto">
            <a:xfrm>
              <a:off x="1840" y="2488"/>
              <a:ext cx="216" cy="808"/>
            </a:xfrm>
            <a:prstGeom prst="ellipse">
              <a:avLst/>
            </a:prstGeom>
            <a:noFill/>
            <a:ln w="38100" cmpd="dbl" algn="ctr">
              <a:solidFill>
                <a:srgbClr val="FF0000"/>
              </a:solidFill>
              <a:round/>
              <a:headEnd/>
              <a:tailEnd/>
            </a:ln>
            <a:effectLst/>
          </p:spPr>
          <p:txBody>
            <a:bodyPr wrap="none" anchor="ctr"/>
            <a:lstStyle/>
            <a:p>
              <a:endParaRPr lang="en-US"/>
            </a:p>
          </p:txBody>
        </p:sp>
        <p:sp>
          <p:nvSpPr>
            <p:cNvPr id="75" name="Text Box 11" descr="Newsprint"/>
            <p:cNvSpPr txBox="1">
              <a:spLocks noChangeArrowheads="1"/>
            </p:cNvSpPr>
            <p:nvPr/>
          </p:nvSpPr>
          <p:spPr bwMode="auto">
            <a:xfrm>
              <a:off x="2037" y="1698"/>
              <a:ext cx="230" cy="329"/>
            </a:xfrm>
            <a:prstGeom prst="rect">
              <a:avLst/>
            </a:prstGeom>
            <a:noFill/>
            <a:ln w="3175" algn="ctr">
              <a:solidFill>
                <a:schemeClr val="tx1"/>
              </a:solidFill>
              <a:miter lim="800000"/>
              <a:headEnd/>
              <a:tailEnd/>
            </a:ln>
            <a:effectLst/>
          </p:spPr>
          <p:txBody>
            <a:bodyPr wrap="none">
              <a:spAutoFit/>
            </a:bodyPr>
            <a:lstStyle/>
            <a:p>
              <a:r>
                <a:rPr lang="en-US" sz="2800"/>
                <a:t>2</a:t>
              </a:r>
            </a:p>
          </p:txBody>
        </p:sp>
        <p:sp>
          <p:nvSpPr>
            <p:cNvPr id="76" name="Line 12"/>
            <p:cNvSpPr>
              <a:spLocks noChangeShapeType="1"/>
            </p:cNvSpPr>
            <p:nvPr/>
          </p:nvSpPr>
          <p:spPr bwMode="auto">
            <a:xfrm flipV="1">
              <a:off x="1952" y="2016"/>
              <a:ext cx="184" cy="480"/>
            </a:xfrm>
            <a:prstGeom prst="line">
              <a:avLst/>
            </a:prstGeom>
            <a:noFill/>
            <a:ln w="9525">
              <a:solidFill>
                <a:schemeClr val="tx1"/>
              </a:solidFill>
              <a:round/>
              <a:headEnd/>
              <a:tailEnd type="triangle" w="med" len="med"/>
            </a:ln>
            <a:effectLst/>
          </p:spPr>
          <p:txBody>
            <a:bodyPr wrap="none" anchor="ctr"/>
            <a:lstStyle/>
            <a:p>
              <a:endParaRPr lang="en-US"/>
            </a:p>
          </p:txBody>
        </p:sp>
      </p:grpSp>
      <p:grpSp>
        <p:nvGrpSpPr>
          <p:cNvPr id="77" name="Group 13"/>
          <p:cNvGrpSpPr>
            <a:grpSpLocks/>
          </p:cNvGrpSpPr>
          <p:nvPr/>
        </p:nvGrpSpPr>
        <p:grpSpPr bwMode="auto">
          <a:xfrm>
            <a:off x="3863975" y="2143466"/>
            <a:ext cx="674485" cy="2907959"/>
            <a:chOff x="2192" y="1666"/>
            <a:chExt cx="451" cy="1862"/>
          </a:xfrm>
        </p:grpSpPr>
        <p:sp>
          <p:nvSpPr>
            <p:cNvPr id="78" name="Oval 14" descr="Newsprint"/>
            <p:cNvSpPr>
              <a:spLocks noChangeArrowheads="1"/>
            </p:cNvSpPr>
            <p:nvPr/>
          </p:nvSpPr>
          <p:spPr bwMode="auto">
            <a:xfrm>
              <a:off x="2192" y="2296"/>
              <a:ext cx="288" cy="1232"/>
            </a:xfrm>
            <a:prstGeom prst="ellipse">
              <a:avLst/>
            </a:prstGeom>
            <a:noFill/>
            <a:ln w="38100" cmpd="dbl" algn="ctr">
              <a:solidFill>
                <a:srgbClr val="FF0000"/>
              </a:solidFill>
              <a:round/>
              <a:headEnd/>
              <a:tailEnd/>
            </a:ln>
            <a:effectLst/>
          </p:spPr>
          <p:txBody>
            <a:bodyPr wrap="none" anchor="ctr"/>
            <a:lstStyle/>
            <a:p>
              <a:endParaRPr lang="en-US"/>
            </a:p>
          </p:txBody>
        </p:sp>
        <p:sp>
          <p:nvSpPr>
            <p:cNvPr id="79" name="Text Box 15" descr="Newsprint"/>
            <p:cNvSpPr txBox="1">
              <a:spLocks noChangeArrowheads="1"/>
            </p:cNvSpPr>
            <p:nvPr/>
          </p:nvSpPr>
          <p:spPr bwMode="auto">
            <a:xfrm>
              <a:off x="2413" y="1666"/>
              <a:ext cx="230" cy="329"/>
            </a:xfrm>
            <a:prstGeom prst="rect">
              <a:avLst/>
            </a:prstGeom>
            <a:noFill/>
            <a:ln w="3175" algn="ctr">
              <a:solidFill>
                <a:schemeClr val="tx1"/>
              </a:solidFill>
              <a:miter lim="800000"/>
              <a:headEnd/>
              <a:tailEnd/>
            </a:ln>
            <a:effectLst/>
          </p:spPr>
          <p:txBody>
            <a:bodyPr wrap="none">
              <a:spAutoFit/>
            </a:bodyPr>
            <a:lstStyle/>
            <a:p>
              <a:r>
                <a:rPr lang="en-US" sz="2800"/>
                <a:t>3</a:t>
              </a:r>
            </a:p>
          </p:txBody>
        </p:sp>
        <p:sp>
          <p:nvSpPr>
            <p:cNvPr id="80" name="Line 16"/>
            <p:cNvSpPr>
              <a:spLocks noChangeShapeType="1"/>
            </p:cNvSpPr>
            <p:nvPr/>
          </p:nvSpPr>
          <p:spPr bwMode="auto">
            <a:xfrm flipV="1">
              <a:off x="2344" y="2019"/>
              <a:ext cx="168" cy="285"/>
            </a:xfrm>
            <a:prstGeom prst="line">
              <a:avLst/>
            </a:prstGeom>
            <a:noFill/>
            <a:ln w="9525">
              <a:solidFill>
                <a:schemeClr val="tx1"/>
              </a:solidFill>
              <a:round/>
              <a:headEnd/>
              <a:tailEnd type="triangle" w="med" len="med"/>
            </a:ln>
            <a:effectLst/>
          </p:spPr>
          <p:txBody>
            <a:bodyPr wrap="none" anchor="ctr"/>
            <a:lstStyle/>
            <a:p>
              <a:endParaRPr lang="en-US"/>
            </a:p>
          </p:txBody>
        </p:sp>
      </p:grpSp>
      <p:grpSp>
        <p:nvGrpSpPr>
          <p:cNvPr id="81" name="Group 17"/>
          <p:cNvGrpSpPr>
            <a:grpSpLocks/>
          </p:cNvGrpSpPr>
          <p:nvPr/>
        </p:nvGrpSpPr>
        <p:grpSpPr bwMode="auto">
          <a:xfrm>
            <a:off x="4232276" y="2768497"/>
            <a:ext cx="925734" cy="1533628"/>
            <a:chOff x="2424" y="2074"/>
            <a:chExt cx="619" cy="982"/>
          </a:xfrm>
        </p:grpSpPr>
        <p:sp>
          <p:nvSpPr>
            <p:cNvPr id="82" name="Oval 18" descr="Newsprint"/>
            <p:cNvSpPr>
              <a:spLocks noChangeArrowheads="1"/>
            </p:cNvSpPr>
            <p:nvPr/>
          </p:nvSpPr>
          <p:spPr bwMode="auto">
            <a:xfrm>
              <a:off x="2424" y="2816"/>
              <a:ext cx="208" cy="240"/>
            </a:xfrm>
            <a:prstGeom prst="ellipse">
              <a:avLst/>
            </a:prstGeom>
            <a:noFill/>
            <a:ln w="38100" cmpd="dbl" algn="ctr">
              <a:solidFill>
                <a:srgbClr val="FF0000"/>
              </a:solidFill>
              <a:round/>
              <a:headEnd/>
              <a:tailEnd/>
            </a:ln>
            <a:effectLst/>
          </p:spPr>
          <p:txBody>
            <a:bodyPr wrap="none" anchor="ctr"/>
            <a:lstStyle/>
            <a:p>
              <a:endParaRPr lang="en-US"/>
            </a:p>
          </p:txBody>
        </p:sp>
        <p:sp>
          <p:nvSpPr>
            <p:cNvPr id="83" name="Text Box 19" descr="Newsprint"/>
            <p:cNvSpPr txBox="1">
              <a:spLocks noChangeArrowheads="1"/>
            </p:cNvSpPr>
            <p:nvPr/>
          </p:nvSpPr>
          <p:spPr bwMode="auto">
            <a:xfrm>
              <a:off x="2813" y="2074"/>
              <a:ext cx="230" cy="329"/>
            </a:xfrm>
            <a:prstGeom prst="rect">
              <a:avLst/>
            </a:prstGeom>
            <a:noFill/>
            <a:ln w="3175" algn="ctr">
              <a:solidFill>
                <a:schemeClr val="tx1"/>
              </a:solidFill>
              <a:miter lim="800000"/>
              <a:headEnd/>
              <a:tailEnd/>
            </a:ln>
            <a:effectLst/>
          </p:spPr>
          <p:txBody>
            <a:bodyPr wrap="none">
              <a:spAutoFit/>
            </a:bodyPr>
            <a:lstStyle/>
            <a:p>
              <a:r>
                <a:rPr lang="en-US" sz="2800"/>
                <a:t>1</a:t>
              </a:r>
            </a:p>
          </p:txBody>
        </p:sp>
        <p:sp>
          <p:nvSpPr>
            <p:cNvPr id="84" name="Line 20"/>
            <p:cNvSpPr>
              <a:spLocks noChangeShapeType="1"/>
            </p:cNvSpPr>
            <p:nvPr/>
          </p:nvSpPr>
          <p:spPr bwMode="auto">
            <a:xfrm flipV="1">
              <a:off x="2552" y="2392"/>
              <a:ext cx="360" cy="440"/>
            </a:xfrm>
            <a:prstGeom prst="line">
              <a:avLst/>
            </a:prstGeom>
            <a:noFill/>
            <a:ln w="9525">
              <a:solidFill>
                <a:schemeClr val="tx1"/>
              </a:solidFill>
              <a:round/>
              <a:headEnd/>
              <a:tailEnd type="triangle" w="med" len="med"/>
            </a:ln>
            <a:effectLst/>
          </p:spPr>
          <p:txBody>
            <a:bodyPr wrap="none" anchor="ct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hold" grpId="0" nodeType="clickEffect">
                                  <p:stCondLst>
                                    <p:cond delay="0"/>
                                  </p:stCondLst>
                                  <p:childTnLst>
                                    <p:animClr clrSpc="rgb" dir="cw">
                                      <p:cBhvr override="childStyle">
                                        <p:cTn id="6" dur="250" autoRev="1" fill="hold"/>
                                        <p:tgtEl>
                                          <p:spTgt spid="64">
                                            <p:txEl>
                                              <p:pRg st="0" end="0"/>
                                            </p:txEl>
                                          </p:spTgt>
                                        </p:tgtEl>
                                        <p:attrNameLst>
                                          <p:attrName>style.color</p:attrName>
                                        </p:attrNameLst>
                                      </p:cBhvr>
                                      <p:to>
                                        <a:schemeClr val="bg1"/>
                                      </p:to>
                                    </p:animClr>
                                    <p:animClr clrSpc="rgb" dir="cw">
                                      <p:cBhvr>
                                        <p:cTn id="7" dur="250" autoRev="1" fill="hold"/>
                                        <p:tgtEl>
                                          <p:spTgt spid="64">
                                            <p:txEl>
                                              <p:pRg st="0" end="0"/>
                                            </p:txEl>
                                          </p:spTgt>
                                        </p:tgtEl>
                                        <p:attrNameLst>
                                          <p:attrName>fillcolor</p:attrName>
                                        </p:attrNameLst>
                                      </p:cBhvr>
                                      <p:to>
                                        <a:schemeClr val="bg1"/>
                                      </p:to>
                                    </p:animClr>
                                    <p:set>
                                      <p:cBhvr>
                                        <p:cTn id="8" dur="250" autoRev="1" fill="hold"/>
                                        <p:tgtEl>
                                          <p:spTgt spid="64">
                                            <p:txEl>
                                              <p:pRg st="0" end="0"/>
                                            </p:txEl>
                                          </p:spTgt>
                                        </p:tgtEl>
                                        <p:attrNameLst>
                                          <p:attrName>fill.type</p:attrName>
                                        </p:attrNameLst>
                                      </p:cBhvr>
                                      <p:to>
                                        <p:strVal val="solid"/>
                                      </p:to>
                                    </p:set>
                                    <p:set>
                                      <p:cBhvr>
                                        <p:cTn id="9" dur="250" autoRev="1" fill="hold"/>
                                        <p:tgtEl>
                                          <p:spTgt spid="64">
                                            <p:txEl>
                                              <p:pRg st="0" end="0"/>
                                            </p:txEl>
                                          </p:spTgt>
                                        </p:tgtEl>
                                        <p:attrNameLst>
                                          <p:attrName>fill.on</p:attrName>
                                        </p:attrNameLst>
                                      </p:cBhvr>
                                      <p:to>
                                        <p:strVal val="true"/>
                                      </p:to>
                                    </p:set>
                                  </p:childTnLst>
                                </p:cTn>
                              </p:par>
                            </p:childTnLst>
                          </p:cTn>
                        </p:par>
                        <p:par>
                          <p:cTn id="10" fill="hold">
                            <p:stCondLst>
                              <p:cond delay="500"/>
                            </p:stCondLst>
                            <p:childTnLst>
                              <p:par>
                                <p:cTn id="11" presetID="27" presetClass="emph" presetSubtype="0" fill="hold" grpId="1" nodeType="afterEffect">
                                  <p:stCondLst>
                                    <p:cond delay="0"/>
                                  </p:stCondLst>
                                  <p:childTnLst>
                                    <p:animClr clrSpc="rgb" dir="cw">
                                      <p:cBhvr override="childStyle">
                                        <p:cTn id="12" dur="250" autoRev="1" fill="hold"/>
                                        <p:tgtEl>
                                          <p:spTgt spid="64">
                                            <p:txEl>
                                              <p:pRg st="0" end="0"/>
                                            </p:txEl>
                                          </p:spTgt>
                                        </p:tgtEl>
                                        <p:attrNameLst>
                                          <p:attrName>style.color</p:attrName>
                                        </p:attrNameLst>
                                      </p:cBhvr>
                                      <p:to>
                                        <a:schemeClr val="bg1"/>
                                      </p:to>
                                    </p:animClr>
                                    <p:animClr clrSpc="rgb" dir="cw">
                                      <p:cBhvr>
                                        <p:cTn id="13" dur="250" autoRev="1" fill="hold"/>
                                        <p:tgtEl>
                                          <p:spTgt spid="64">
                                            <p:txEl>
                                              <p:pRg st="0" end="0"/>
                                            </p:txEl>
                                          </p:spTgt>
                                        </p:tgtEl>
                                        <p:attrNameLst>
                                          <p:attrName>fillcolor</p:attrName>
                                        </p:attrNameLst>
                                      </p:cBhvr>
                                      <p:to>
                                        <a:schemeClr val="bg1"/>
                                      </p:to>
                                    </p:animClr>
                                    <p:set>
                                      <p:cBhvr>
                                        <p:cTn id="14" dur="250" autoRev="1" fill="hold"/>
                                        <p:tgtEl>
                                          <p:spTgt spid="64">
                                            <p:txEl>
                                              <p:pRg st="0" end="0"/>
                                            </p:txEl>
                                          </p:spTgt>
                                        </p:tgtEl>
                                        <p:attrNameLst>
                                          <p:attrName>fill.type</p:attrName>
                                        </p:attrNameLst>
                                      </p:cBhvr>
                                      <p:to>
                                        <p:strVal val="solid"/>
                                      </p:to>
                                    </p:set>
                                    <p:set>
                                      <p:cBhvr>
                                        <p:cTn id="15" dur="250" autoRev="1" fill="hold"/>
                                        <p:tgtEl>
                                          <p:spTgt spid="64">
                                            <p:txEl>
                                              <p:pRg st="0" end="0"/>
                                            </p:txEl>
                                          </p:spTgt>
                                        </p:tgtEl>
                                        <p:attrNameLst>
                                          <p:attrName>fill.on</p:attrName>
                                        </p:attrNameLst>
                                      </p:cBhvr>
                                      <p:to>
                                        <p:strVal val="tru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childTnLst>
                                </p:cTn>
                              </p:par>
                            </p:childTnLst>
                          </p:cTn>
                        </p:par>
                        <p:par>
                          <p:cTn id="21" fill="hold">
                            <p:stCondLst>
                              <p:cond delay="1000"/>
                            </p:stCondLst>
                            <p:childTnLst>
                              <p:par>
                                <p:cTn id="22" presetID="32" presetClass="emph" presetSubtype="0" fill="hold" nodeType="afterEffect">
                                  <p:stCondLst>
                                    <p:cond delay="0"/>
                                  </p:stCondLst>
                                  <p:childTnLst>
                                    <p:animClr clrSpc="rgb" dir="cw">
                                      <p:cBhvr override="childStyle">
                                        <p:cTn id="23" dur="100" fill="hold"/>
                                        <p:tgtEl>
                                          <p:spTgt spid="65"/>
                                        </p:tgtEl>
                                        <p:attrNameLst>
                                          <p:attrName>style.color</p:attrName>
                                        </p:attrNameLst>
                                      </p:cBhvr>
                                      <p:to>
                                        <a:schemeClr val="accent2"/>
                                      </p:to>
                                    </p:animClr>
                                    <p:animClr clrSpc="rgb" dir="cw">
                                      <p:cBhvr>
                                        <p:cTn id="24" dur="100" fill="hold"/>
                                        <p:tgtEl>
                                          <p:spTgt spid="65"/>
                                        </p:tgtEl>
                                        <p:attrNameLst>
                                          <p:attrName>fillcolor</p:attrName>
                                        </p:attrNameLst>
                                      </p:cBhvr>
                                      <p:to>
                                        <a:schemeClr val="accent2"/>
                                      </p:to>
                                    </p:animClr>
                                    <p:set>
                                      <p:cBhvr>
                                        <p:cTn id="25" dur="100" fill="hold"/>
                                        <p:tgtEl>
                                          <p:spTgt spid="65"/>
                                        </p:tgtEl>
                                        <p:attrNameLst>
                                          <p:attrName>fill.type</p:attrName>
                                        </p:attrNameLst>
                                      </p:cBhvr>
                                      <p:to>
                                        <p:strVal val="solid"/>
                                      </p:to>
                                    </p:set>
                                    <p:set>
                                      <p:cBhvr>
                                        <p:cTn id="26" dur="100" fill="hold"/>
                                        <p:tgtEl>
                                          <p:spTgt spid="65"/>
                                        </p:tgtEl>
                                        <p:attrNameLst>
                                          <p:attrName>fill.on</p:attrName>
                                        </p:attrNameLst>
                                      </p:cBhvr>
                                      <p:to>
                                        <p:strVal val="true"/>
                                      </p:to>
                                    </p:set>
                                    <p:animRot by="120000">
                                      <p:cBhvr>
                                        <p:cTn id="27" dur="100" fill="hold">
                                          <p:stCondLst>
                                            <p:cond delay="0"/>
                                          </p:stCondLst>
                                        </p:cTn>
                                        <p:tgtEl>
                                          <p:spTgt spid="65"/>
                                        </p:tgtEl>
                                        <p:attrNameLst>
                                          <p:attrName>r</p:attrName>
                                        </p:attrNameLst>
                                      </p:cBhvr>
                                    </p:animRot>
                                    <p:animRot by="-240000">
                                      <p:cBhvr>
                                        <p:cTn id="28" dur="200" fill="hold">
                                          <p:stCondLst>
                                            <p:cond delay="200"/>
                                          </p:stCondLst>
                                        </p:cTn>
                                        <p:tgtEl>
                                          <p:spTgt spid="65"/>
                                        </p:tgtEl>
                                        <p:attrNameLst>
                                          <p:attrName>r</p:attrName>
                                        </p:attrNameLst>
                                      </p:cBhvr>
                                    </p:animRot>
                                    <p:animRot by="240000">
                                      <p:cBhvr>
                                        <p:cTn id="29" dur="200" fill="hold">
                                          <p:stCondLst>
                                            <p:cond delay="400"/>
                                          </p:stCondLst>
                                        </p:cTn>
                                        <p:tgtEl>
                                          <p:spTgt spid="65"/>
                                        </p:tgtEl>
                                        <p:attrNameLst>
                                          <p:attrName>r</p:attrName>
                                        </p:attrNameLst>
                                      </p:cBhvr>
                                    </p:animRot>
                                    <p:animRot by="-240000">
                                      <p:cBhvr>
                                        <p:cTn id="30" dur="200" fill="hold">
                                          <p:stCondLst>
                                            <p:cond delay="600"/>
                                          </p:stCondLst>
                                        </p:cTn>
                                        <p:tgtEl>
                                          <p:spTgt spid="65"/>
                                        </p:tgtEl>
                                        <p:attrNameLst>
                                          <p:attrName>r</p:attrName>
                                        </p:attrNameLst>
                                      </p:cBhvr>
                                    </p:animRot>
                                    <p:animRot by="120000">
                                      <p:cBhvr>
                                        <p:cTn id="31" dur="200" fill="hold">
                                          <p:stCondLst>
                                            <p:cond delay="800"/>
                                          </p:stCondLst>
                                        </p:cTn>
                                        <p:tgtEl>
                                          <p:spTgt spid="65"/>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1000"/>
                                        <p:tgtEl>
                                          <p:spTgt spid="65"/>
                                        </p:tgtEl>
                                      </p:cBhvr>
                                    </p:animEffect>
                                    <p:set>
                                      <p:cBhvr>
                                        <p:cTn id="36" dur="1" fill="hold">
                                          <p:stCondLst>
                                            <p:cond delay="999"/>
                                          </p:stCondLst>
                                        </p:cTn>
                                        <p:tgtEl>
                                          <p:spTgt spid="65"/>
                                        </p:tgtEl>
                                        <p:attrNameLst>
                                          <p:attrName>style.visibility</p:attrName>
                                        </p:attrNameLst>
                                      </p:cBhvr>
                                      <p:to>
                                        <p:strVal val="hidden"/>
                                      </p:to>
                                    </p:set>
                                  </p:childTnLst>
                                </p:cTn>
                              </p:par>
                            </p:childTnLst>
                          </p:cTn>
                        </p:par>
                        <p:par>
                          <p:cTn id="37" fill="hold">
                            <p:stCondLst>
                              <p:cond delay="1000"/>
                            </p:stCondLst>
                            <p:childTnLst>
                              <p:par>
                                <p:cTn id="38" presetID="10" presetClass="entr" presetSubtype="0" fill="hold" nodeType="afterEffect">
                                  <p:stCondLst>
                                    <p:cond delay="0"/>
                                  </p:stCondLst>
                                  <p:childTnLst>
                                    <p:set>
                                      <p:cBhvr>
                                        <p:cTn id="39" dur="1" fill="hold">
                                          <p:stCondLst>
                                            <p:cond delay="0"/>
                                          </p:stCondLst>
                                        </p:cTn>
                                        <p:tgtEl>
                                          <p:spTgt spid="71"/>
                                        </p:tgtEl>
                                        <p:attrNameLst>
                                          <p:attrName>style.visibility</p:attrName>
                                        </p:attrNameLst>
                                      </p:cBhvr>
                                      <p:to>
                                        <p:strVal val="visible"/>
                                      </p:to>
                                    </p:set>
                                    <p:animEffect transition="in" filter="fade">
                                      <p:cBhvr>
                                        <p:cTn id="40" dur="1000"/>
                                        <p:tgtEl>
                                          <p:spTgt spid="71"/>
                                        </p:tgtEl>
                                      </p:cBhvr>
                                    </p:animEffect>
                                  </p:childTnLst>
                                </p:cTn>
                              </p:par>
                            </p:childTnLst>
                          </p:cTn>
                        </p:par>
                        <p:par>
                          <p:cTn id="41" fill="hold">
                            <p:stCondLst>
                              <p:cond delay="2000"/>
                            </p:stCondLst>
                            <p:childTnLst>
                              <p:par>
                                <p:cTn id="42" presetID="32" presetClass="emph" presetSubtype="0" fill="hold" nodeType="afterEffect">
                                  <p:stCondLst>
                                    <p:cond delay="0"/>
                                  </p:stCondLst>
                                  <p:childTnLst>
                                    <p:animClr clrSpc="rgb" dir="cw">
                                      <p:cBhvr override="childStyle">
                                        <p:cTn id="43" dur="100" fill="hold"/>
                                        <p:tgtEl>
                                          <p:spTgt spid="71"/>
                                        </p:tgtEl>
                                        <p:attrNameLst>
                                          <p:attrName>style.color</p:attrName>
                                        </p:attrNameLst>
                                      </p:cBhvr>
                                      <p:to>
                                        <a:schemeClr val="accent2"/>
                                      </p:to>
                                    </p:animClr>
                                    <p:animClr clrSpc="rgb" dir="cw">
                                      <p:cBhvr>
                                        <p:cTn id="44" dur="100" fill="hold"/>
                                        <p:tgtEl>
                                          <p:spTgt spid="71"/>
                                        </p:tgtEl>
                                        <p:attrNameLst>
                                          <p:attrName>fillcolor</p:attrName>
                                        </p:attrNameLst>
                                      </p:cBhvr>
                                      <p:to>
                                        <a:schemeClr val="accent2"/>
                                      </p:to>
                                    </p:animClr>
                                    <p:set>
                                      <p:cBhvr>
                                        <p:cTn id="45" dur="100" fill="hold"/>
                                        <p:tgtEl>
                                          <p:spTgt spid="71"/>
                                        </p:tgtEl>
                                        <p:attrNameLst>
                                          <p:attrName>fill.type</p:attrName>
                                        </p:attrNameLst>
                                      </p:cBhvr>
                                      <p:to>
                                        <p:strVal val="solid"/>
                                      </p:to>
                                    </p:set>
                                    <p:set>
                                      <p:cBhvr>
                                        <p:cTn id="46" dur="100" fill="hold"/>
                                        <p:tgtEl>
                                          <p:spTgt spid="71"/>
                                        </p:tgtEl>
                                        <p:attrNameLst>
                                          <p:attrName>fill.on</p:attrName>
                                        </p:attrNameLst>
                                      </p:cBhvr>
                                      <p:to>
                                        <p:strVal val="true"/>
                                      </p:to>
                                    </p:set>
                                    <p:animRot by="120000">
                                      <p:cBhvr>
                                        <p:cTn id="47" dur="100" fill="hold">
                                          <p:stCondLst>
                                            <p:cond delay="0"/>
                                          </p:stCondLst>
                                        </p:cTn>
                                        <p:tgtEl>
                                          <p:spTgt spid="71"/>
                                        </p:tgtEl>
                                        <p:attrNameLst>
                                          <p:attrName>r</p:attrName>
                                        </p:attrNameLst>
                                      </p:cBhvr>
                                    </p:animRot>
                                    <p:animRot by="-240000">
                                      <p:cBhvr>
                                        <p:cTn id="48" dur="200" fill="hold">
                                          <p:stCondLst>
                                            <p:cond delay="200"/>
                                          </p:stCondLst>
                                        </p:cTn>
                                        <p:tgtEl>
                                          <p:spTgt spid="71"/>
                                        </p:tgtEl>
                                        <p:attrNameLst>
                                          <p:attrName>r</p:attrName>
                                        </p:attrNameLst>
                                      </p:cBhvr>
                                    </p:animRot>
                                    <p:animRot by="240000">
                                      <p:cBhvr>
                                        <p:cTn id="49" dur="200" fill="hold">
                                          <p:stCondLst>
                                            <p:cond delay="400"/>
                                          </p:stCondLst>
                                        </p:cTn>
                                        <p:tgtEl>
                                          <p:spTgt spid="71"/>
                                        </p:tgtEl>
                                        <p:attrNameLst>
                                          <p:attrName>r</p:attrName>
                                        </p:attrNameLst>
                                      </p:cBhvr>
                                    </p:animRot>
                                    <p:animRot by="-240000">
                                      <p:cBhvr>
                                        <p:cTn id="50" dur="200" fill="hold">
                                          <p:stCondLst>
                                            <p:cond delay="600"/>
                                          </p:stCondLst>
                                        </p:cTn>
                                        <p:tgtEl>
                                          <p:spTgt spid="71"/>
                                        </p:tgtEl>
                                        <p:attrNameLst>
                                          <p:attrName>r</p:attrName>
                                        </p:attrNameLst>
                                      </p:cBhvr>
                                    </p:animRot>
                                    <p:animRot by="120000">
                                      <p:cBhvr>
                                        <p:cTn id="51" dur="200" fill="hold">
                                          <p:stCondLst>
                                            <p:cond delay="800"/>
                                          </p:stCondLst>
                                        </p:cTn>
                                        <p:tgtEl>
                                          <p:spTgt spid="71"/>
                                        </p:tgtEl>
                                        <p:attrNameLst>
                                          <p:attrName>r</p:attrName>
                                        </p:attrNameLst>
                                      </p:cBhvr>
                                    </p:animRo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1000"/>
                                        <p:tgtEl>
                                          <p:spTgt spid="71"/>
                                        </p:tgtEl>
                                      </p:cBhvr>
                                    </p:animEffect>
                                    <p:set>
                                      <p:cBhvr>
                                        <p:cTn id="56" dur="1" fill="hold">
                                          <p:stCondLst>
                                            <p:cond delay="999"/>
                                          </p:stCondLst>
                                        </p:cTn>
                                        <p:tgtEl>
                                          <p:spTgt spid="71"/>
                                        </p:tgtEl>
                                        <p:attrNameLst>
                                          <p:attrName>style.visibility</p:attrName>
                                        </p:attrNameLst>
                                      </p:cBhvr>
                                      <p:to>
                                        <p:strVal val="hidden"/>
                                      </p:to>
                                    </p:set>
                                  </p:childTnLst>
                                </p:cTn>
                              </p:par>
                            </p:childTnLst>
                          </p:cTn>
                        </p:par>
                        <p:par>
                          <p:cTn id="57" fill="hold">
                            <p:stCondLst>
                              <p:cond delay="1000"/>
                            </p:stCondLst>
                            <p:childTnLst>
                              <p:par>
                                <p:cTn id="58" presetID="10" presetClass="entr" presetSubtype="0" fill="hold" nodeType="afterEffect">
                                  <p:stCondLst>
                                    <p:cond delay="0"/>
                                  </p:stCondLst>
                                  <p:childTnLst>
                                    <p:set>
                                      <p:cBhvr>
                                        <p:cTn id="59" dur="1" fill="hold">
                                          <p:stCondLst>
                                            <p:cond delay="0"/>
                                          </p:stCondLst>
                                        </p:cTn>
                                        <p:tgtEl>
                                          <p:spTgt spid="77"/>
                                        </p:tgtEl>
                                        <p:attrNameLst>
                                          <p:attrName>style.visibility</p:attrName>
                                        </p:attrNameLst>
                                      </p:cBhvr>
                                      <p:to>
                                        <p:strVal val="visible"/>
                                      </p:to>
                                    </p:set>
                                    <p:animEffect transition="in" filter="fade">
                                      <p:cBhvr>
                                        <p:cTn id="60" dur="1000"/>
                                        <p:tgtEl>
                                          <p:spTgt spid="77"/>
                                        </p:tgtEl>
                                      </p:cBhvr>
                                    </p:animEffect>
                                  </p:childTnLst>
                                </p:cTn>
                              </p:par>
                            </p:childTnLst>
                          </p:cTn>
                        </p:par>
                        <p:par>
                          <p:cTn id="61" fill="hold">
                            <p:stCondLst>
                              <p:cond delay="2000"/>
                            </p:stCondLst>
                            <p:childTnLst>
                              <p:par>
                                <p:cTn id="62" presetID="32" presetClass="emph" presetSubtype="0" fill="hold" nodeType="afterEffect">
                                  <p:stCondLst>
                                    <p:cond delay="0"/>
                                  </p:stCondLst>
                                  <p:childTnLst>
                                    <p:animClr clrSpc="rgb" dir="cw">
                                      <p:cBhvr override="childStyle">
                                        <p:cTn id="63" dur="100" fill="hold"/>
                                        <p:tgtEl>
                                          <p:spTgt spid="77"/>
                                        </p:tgtEl>
                                        <p:attrNameLst>
                                          <p:attrName>style.color</p:attrName>
                                        </p:attrNameLst>
                                      </p:cBhvr>
                                      <p:to>
                                        <a:schemeClr val="accent2"/>
                                      </p:to>
                                    </p:animClr>
                                    <p:animClr clrSpc="rgb" dir="cw">
                                      <p:cBhvr>
                                        <p:cTn id="64" dur="100" fill="hold"/>
                                        <p:tgtEl>
                                          <p:spTgt spid="77"/>
                                        </p:tgtEl>
                                        <p:attrNameLst>
                                          <p:attrName>fillcolor</p:attrName>
                                        </p:attrNameLst>
                                      </p:cBhvr>
                                      <p:to>
                                        <a:schemeClr val="accent2"/>
                                      </p:to>
                                    </p:animClr>
                                    <p:set>
                                      <p:cBhvr>
                                        <p:cTn id="65" dur="100" fill="hold"/>
                                        <p:tgtEl>
                                          <p:spTgt spid="77"/>
                                        </p:tgtEl>
                                        <p:attrNameLst>
                                          <p:attrName>fill.type</p:attrName>
                                        </p:attrNameLst>
                                      </p:cBhvr>
                                      <p:to>
                                        <p:strVal val="solid"/>
                                      </p:to>
                                    </p:set>
                                    <p:set>
                                      <p:cBhvr>
                                        <p:cTn id="66" dur="100" fill="hold"/>
                                        <p:tgtEl>
                                          <p:spTgt spid="77"/>
                                        </p:tgtEl>
                                        <p:attrNameLst>
                                          <p:attrName>fill.on</p:attrName>
                                        </p:attrNameLst>
                                      </p:cBhvr>
                                      <p:to>
                                        <p:strVal val="true"/>
                                      </p:to>
                                    </p:set>
                                    <p:animRot by="120000">
                                      <p:cBhvr>
                                        <p:cTn id="67" dur="100" fill="hold">
                                          <p:stCondLst>
                                            <p:cond delay="0"/>
                                          </p:stCondLst>
                                        </p:cTn>
                                        <p:tgtEl>
                                          <p:spTgt spid="77"/>
                                        </p:tgtEl>
                                        <p:attrNameLst>
                                          <p:attrName>r</p:attrName>
                                        </p:attrNameLst>
                                      </p:cBhvr>
                                    </p:animRot>
                                    <p:animRot by="-240000">
                                      <p:cBhvr>
                                        <p:cTn id="68" dur="200" fill="hold">
                                          <p:stCondLst>
                                            <p:cond delay="200"/>
                                          </p:stCondLst>
                                        </p:cTn>
                                        <p:tgtEl>
                                          <p:spTgt spid="77"/>
                                        </p:tgtEl>
                                        <p:attrNameLst>
                                          <p:attrName>r</p:attrName>
                                        </p:attrNameLst>
                                      </p:cBhvr>
                                    </p:animRot>
                                    <p:animRot by="240000">
                                      <p:cBhvr>
                                        <p:cTn id="69" dur="200" fill="hold">
                                          <p:stCondLst>
                                            <p:cond delay="400"/>
                                          </p:stCondLst>
                                        </p:cTn>
                                        <p:tgtEl>
                                          <p:spTgt spid="77"/>
                                        </p:tgtEl>
                                        <p:attrNameLst>
                                          <p:attrName>r</p:attrName>
                                        </p:attrNameLst>
                                      </p:cBhvr>
                                    </p:animRot>
                                    <p:animRot by="-240000">
                                      <p:cBhvr>
                                        <p:cTn id="70" dur="200" fill="hold">
                                          <p:stCondLst>
                                            <p:cond delay="600"/>
                                          </p:stCondLst>
                                        </p:cTn>
                                        <p:tgtEl>
                                          <p:spTgt spid="77"/>
                                        </p:tgtEl>
                                        <p:attrNameLst>
                                          <p:attrName>r</p:attrName>
                                        </p:attrNameLst>
                                      </p:cBhvr>
                                    </p:animRot>
                                    <p:animRot by="120000">
                                      <p:cBhvr>
                                        <p:cTn id="71" dur="200" fill="hold">
                                          <p:stCondLst>
                                            <p:cond delay="800"/>
                                          </p:stCondLst>
                                        </p:cTn>
                                        <p:tgtEl>
                                          <p:spTgt spid="77"/>
                                        </p:tgtEl>
                                        <p:attrNameLst>
                                          <p:attrName>r</p:attrName>
                                        </p:attrNameLst>
                                      </p:cBhvr>
                                    </p:animRo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nodeType="clickEffect">
                                  <p:stCondLst>
                                    <p:cond delay="0"/>
                                  </p:stCondLst>
                                  <p:childTnLst>
                                    <p:animEffect transition="out" filter="fade">
                                      <p:cBhvr>
                                        <p:cTn id="75" dur="1000"/>
                                        <p:tgtEl>
                                          <p:spTgt spid="77"/>
                                        </p:tgtEl>
                                      </p:cBhvr>
                                    </p:animEffect>
                                    <p:set>
                                      <p:cBhvr>
                                        <p:cTn id="76" dur="1" fill="hold">
                                          <p:stCondLst>
                                            <p:cond delay="999"/>
                                          </p:stCondLst>
                                        </p:cTn>
                                        <p:tgtEl>
                                          <p:spTgt spid="77"/>
                                        </p:tgtEl>
                                        <p:attrNameLst>
                                          <p:attrName>style.visibility</p:attrName>
                                        </p:attrNameLst>
                                      </p:cBhvr>
                                      <p:to>
                                        <p:strVal val="hidden"/>
                                      </p:to>
                                    </p:set>
                                  </p:childTnLst>
                                </p:cTn>
                              </p:par>
                            </p:childTnLst>
                          </p:cTn>
                        </p:par>
                        <p:par>
                          <p:cTn id="77" fill="hold">
                            <p:stCondLst>
                              <p:cond delay="1000"/>
                            </p:stCondLst>
                            <p:childTnLst>
                              <p:par>
                                <p:cTn id="78" presetID="10" presetClass="entr" presetSubtype="0" fill="hold" nodeType="afterEffect">
                                  <p:stCondLst>
                                    <p:cond delay="0"/>
                                  </p:stCondLst>
                                  <p:childTnLst>
                                    <p:set>
                                      <p:cBhvr>
                                        <p:cTn id="79" dur="1" fill="hold">
                                          <p:stCondLst>
                                            <p:cond delay="0"/>
                                          </p:stCondLst>
                                        </p:cTn>
                                        <p:tgtEl>
                                          <p:spTgt spid="81"/>
                                        </p:tgtEl>
                                        <p:attrNameLst>
                                          <p:attrName>style.visibility</p:attrName>
                                        </p:attrNameLst>
                                      </p:cBhvr>
                                      <p:to>
                                        <p:strVal val="visible"/>
                                      </p:to>
                                    </p:set>
                                    <p:animEffect transition="in" filter="fade">
                                      <p:cBhvr>
                                        <p:cTn id="80" dur="1000"/>
                                        <p:tgtEl>
                                          <p:spTgt spid="81"/>
                                        </p:tgtEl>
                                      </p:cBhvr>
                                    </p:animEffect>
                                  </p:childTnLst>
                                </p:cTn>
                              </p:par>
                            </p:childTnLst>
                          </p:cTn>
                        </p:par>
                        <p:par>
                          <p:cTn id="81" fill="hold">
                            <p:stCondLst>
                              <p:cond delay="2000"/>
                            </p:stCondLst>
                            <p:childTnLst>
                              <p:par>
                                <p:cTn id="82" presetID="32" presetClass="emph" presetSubtype="0" fill="hold" nodeType="afterEffect">
                                  <p:stCondLst>
                                    <p:cond delay="0"/>
                                  </p:stCondLst>
                                  <p:childTnLst>
                                    <p:animClr clrSpc="rgb" dir="cw">
                                      <p:cBhvr override="childStyle">
                                        <p:cTn id="83" dur="100" fill="hold"/>
                                        <p:tgtEl>
                                          <p:spTgt spid="81"/>
                                        </p:tgtEl>
                                        <p:attrNameLst>
                                          <p:attrName>style.color</p:attrName>
                                        </p:attrNameLst>
                                      </p:cBhvr>
                                      <p:to>
                                        <a:schemeClr val="accent2"/>
                                      </p:to>
                                    </p:animClr>
                                    <p:animClr clrSpc="rgb" dir="cw">
                                      <p:cBhvr>
                                        <p:cTn id="84" dur="100" fill="hold"/>
                                        <p:tgtEl>
                                          <p:spTgt spid="81"/>
                                        </p:tgtEl>
                                        <p:attrNameLst>
                                          <p:attrName>fillcolor</p:attrName>
                                        </p:attrNameLst>
                                      </p:cBhvr>
                                      <p:to>
                                        <a:schemeClr val="accent2"/>
                                      </p:to>
                                    </p:animClr>
                                    <p:set>
                                      <p:cBhvr>
                                        <p:cTn id="85" dur="100" fill="hold"/>
                                        <p:tgtEl>
                                          <p:spTgt spid="81"/>
                                        </p:tgtEl>
                                        <p:attrNameLst>
                                          <p:attrName>fill.type</p:attrName>
                                        </p:attrNameLst>
                                      </p:cBhvr>
                                      <p:to>
                                        <p:strVal val="solid"/>
                                      </p:to>
                                    </p:set>
                                    <p:set>
                                      <p:cBhvr>
                                        <p:cTn id="86" dur="100" fill="hold"/>
                                        <p:tgtEl>
                                          <p:spTgt spid="81"/>
                                        </p:tgtEl>
                                        <p:attrNameLst>
                                          <p:attrName>fill.on</p:attrName>
                                        </p:attrNameLst>
                                      </p:cBhvr>
                                      <p:to>
                                        <p:strVal val="true"/>
                                      </p:to>
                                    </p:set>
                                    <p:animRot by="120000">
                                      <p:cBhvr>
                                        <p:cTn id="87" dur="100" fill="hold">
                                          <p:stCondLst>
                                            <p:cond delay="0"/>
                                          </p:stCondLst>
                                        </p:cTn>
                                        <p:tgtEl>
                                          <p:spTgt spid="81"/>
                                        </p:tgtEl>
                                        <p:attrNameLst>
                                          <p:attrName>r</p:attrName>
                                        </p:attrNameLst>
                                      </p:cBhvr>
                                    </p:animRot>
                                    <p:animRot by="-240000">
                                      <p:cBhvr>
                                        <p:cTn id="88" dur="200" fill="hold">
                                          <p:stCondLst>
                                            <p:cond delay="200"/>
                                          </p:stCondLst>
                                        </p:cTn>
                                        <p:tgtEl>
                                          <p:spTgt spid="81"/>
                                        </p:tgtEl>
                                        <p:attrNameLst>
                                          <p:attrName>r</p:attrName>
                                        </p:attrNameLst>
                                      </p:cBhvr>
                                    </p:animRot>
                                    <p:animRot by="240000">
                                      <p:cBhvr>
                                        <p:cTn id="89" dur="200" fill="hold">
                                          <p:stCondLst>
                                            <p:cond delay="400"/>
                                          </p:stCondLst>
                                        </p:cTn>
                                        <p:tgtEl>
                                          <p:spTgt spid="81"/>
                                        </p:tgtEl>
                                        <p:attrNameLst>
                                          <p:attrName>r</p:attrName>
                                        </p:attrNameLst>
                                      </p:cBhvr>
                                    </p:animRot>
                                    <p:animRot by="-240000">
                                      <p:cBhvr>
                                        <p:cTn id="90" dur="200" fill="hold">
                                          <p:stCondLst>
                                            <p:cond delay="600"/>
                                          </p:stCondLst>
                                        </p:cTn>
                                        <p:tgtEl>
                                          <p:spTgt spid="81"/>
                                        </p:tgtEl>
                                        <p:attrNameLst>
                                          <p:attrName>r</p:attrName>
                                        </p:attrNameLst>
                                      </p:cBhvr>
                                    </p:animRot>
                                    <p:animRot by="120000">
                                      <p:cBhvr>
                                        <p:cTn id="91" dur="200" fill="hold">
                                          <p:stCondLst>
                                            <p:cond delay="800"/>
                                          </p:stCondLst>
                                        </p:cTn>
                                        <p:tgtEl>
                                          <p:spTgt spid="81"/>
                                        </p:tgtEl>
                                        <p:attrNameLst>
                                          <p:attrName>r</p:attrName>
                                        </p:attrNameLst>
                                      </p:cBhvr>
                                    </p:animRot>
                                  </p:childTnLst>
                                </p:cTn>
                              </p:par>
                            </p:childTnLst>
                          </p:cTn>
                        </p:par>
                      </p:childTnLst>
                    </p:cTn>
                  </p:par>
                  <p:par>
                    <p:cTn id="92" fill="hold">
                      <p:stCondLst>
                        <p:cond delay="indefinite"/>
                      </p:stCondLst>
                      <p:childTnLst>
                        <p:par>
                          <p:cTn id="93" fill="hold">
                            <p:stCondLst>
                              <p:cond delay="0"/>
                            </p:stCondLst>
                            <p:childTnLst>
                              <p:par>
                                <p:cTn id="94" presetID="10" presetClass="exit" presetSubtype="0" fill="hold" nodeType="clickEffect">
                                  <p:stCondLst>
                                    <p:cond delay="0"/>
                                  </p:stCondLst>
                                  <p:childTnLst>
                                    <p:animEffect transition="out" filter="fade">
                                      <p:cBhvr>
                                        <p:cTn id="95" dur="1000"/>
                                        <p:tgtEl>
                                          <p:spTgt spid="81"/>
                                        </p:tgtEl>
                                      </p:cBhvr>
                                    </p:animEffect>
                                    <p:set>
                                      <p:cBhvr>
                                        <p:cTn id="96" dur="1" fill="hold">
                                          <p:stCondLst>
                                            <p:cond delay="999"/>
                                          </p:stCondLst>
                                        </p:cTn>
                                        <p:tgtEl>
                                          <p:spTgt spid="8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build="p"/>
      <p:bldP spid="64" grpI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1095375"/>
          </a:xfrm>
          <a:prstGeom prst="rect">
            <a:avLst/>
          </a:prstGeom>
          <a:noFill/>
          <a:ln w="1270">
            <a:solidFill>
              <a:schemeClr val="tx1">
                <a:alpha val="99000"/>
              </a:schemeClr>
            </a:solidFill>
            <a:miter lim="800000"/>
            <a:headEnd/>
            <a:tailEnd/>
          </a:ln>
          <a:effectLst/>
        </p:spPr>
      </p:pic>
      <p:sp>
        <p:nvSpPr>
          <p:cNvPr id="7" name="TextBox 6"/>
          <p:cNvSpPr txBox="1"/>
          <p:nvPr/>
        </p:nvSpPr>
        <p:spPr>
          <a:xfrm>
            <a:off x="3200400" y="381000"/>
            <a:ext cx="3429000" cy="523220"/>
          </a:xfrm>
          <a:prstGeom prst="rect">
            <a:avLst/>
          </a:prstGeom>
          <a:noFill/>
        </p:spPr>
        <p:txBody>
          <a:bodyPr wrap="square" rtlCol="0">
            <a:spAutoFit/>
          </a:bodyPr>
          <a:lstStyle/>
          <a:p>
            <a:pPr algn="ctr" rtl="1"/>
            <a:r>
              <a:rPr lang="fa-IR" sz="2800" dirty="0" smtClean="0"/>
              <a:t>شبیه سازی دو بعدی فوتبال</a:t>
            </a:r>
          </a:p>
        </p:txBody>
      </p:sp>
      <p:sp>
        <p:nvSpPr>
          <p:cNvPr id="2049" name="AutoShape 1"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 name="AutoShape 2"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1" name="AutoShape 3"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3" name="AutoShape 5"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4" name="AutoShape 6"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5" name="AutoShape 7"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6" name="AutoShape 8"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7" name="AutoShape 9"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8" name="AutoShape 10"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9" name="AutoShape 11"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0" name="AutoShape 12"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1" name="AutoShape 13"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2" name="AutoShape 14"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3" name="AutoShape 15"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4" name="AutoShape 16"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5" name="AutoShape 17"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6" name="AutoShape 18"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7" name="AutoShape 19"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8" name="AutoShape 20"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9" name="AutoShape 21"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0" name="AutoShape 22"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1" name="AutoShape 23"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2" name="AutoShape 24"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3" name="AutoShape 25"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4" name="AutoShape 26"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5" name="AutoShape 27" descr="web"/>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6" name="AutoShape 28" descr="ml"/>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7" name="AutoShape 29"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8" name="AutoShape 30"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9" name="AutoShape 31"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0" name="AutoShape 32"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1" name="AutoShape 33"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2" name="AutoShape 34"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3" name="AutoShape 35"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4" name="AutoShape 36"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5" name="AutoShape 37"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6" name="AutoShape 38"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7" name="AutoShape 39"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8" name="AutoShape 40"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9" name="AutoShape 41"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0" name="AutoShape 42"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1" name="AutoShape 43"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2" name="AutoShape 44"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3" name="AutoShape 45"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3" name="Picture 3"/>
          <p:cNvPicPr>
            <a:picLocks noChangeAspect="1" noChangeArrowheads="1"/>
          </p:cNvPicPr>
          <p:nvPr/>
        </p:nvPicPr>
        <p:blipFill>
          <a:blip r:embed="rId3"/>
          <a:srcRect/>
          <a:stretch>
            <a:fillRect/>
          </a:stretch>
        </p:blipFill>
        <p:spPr bwMode="auto">
          <a:xfrm>
            <a:off x="10758" y="10758"/>
            <a:ext cx="1885950" cy="1076325"/>
          </a:xfrm>
          <a:prstGeom prst="rect">
            <a:avLst/>
          </a:prstGeom>
          <a:noFill/>
          <a:ln w="9525">
            <a:noFill/>
            <a:miter lim="800000"/>
            <a:headEnd/>
            <a:tailEnd/>
          </a:ln>
          <a:effectLst/>
        </p:spPr>
      </p:pic>
      <p:pic>
        <p:nvPicPr>
          <p:cNvPr id="4098" name="Picture 2"/>
          <p:cNvPicPr>
            <a:picLocks noChangeAspect="1" noChangeArrowheads="1"/>
          </p:cNvPicPr>
          <p:nvPr/>
        </p:nvPicPr>
        <p:blipFill>
          <a:blip r:embed="rId4"/>
          <a:srcRect/>
          <a:stretch>
            <a:fillRect/>
          </a:stretch>
        </p:blipFill>
        <p:spPr bwMode="auto">
          <a:xfrm>
            <a:off x="27432" y="33528"/>
            <a:ext cx="1809750" cy="1038225"/>
          </a:xfrm>
          <a:prstGeom prst="rect">
            <a:avLst/>
          </a:prstGeom>
          <a:noFill/>
          <a:ln w="9525">
            <a:noFill/>
            <a:miter lim="800000"/>
            <a:headEnd/>
            <a:tailEnd/>
          </a:ln>
          <a:effectLst/>
        </p:spPr>
      </p:pic>
      <p:pic>
        <p:nvPicPr>
          <p:cNvPr id="70" name="Picture 3"/>
          <p:cNvPicPr>
            <a:picLocks noChangeAspect="1" noChangeArrowheads="1"/>
          </p:cNvPicPr>
          <p:nvPr/>
        </p:nvPicPr>
        <p:blipFill>
          <a:blip r:embed="rId5"/>
          <a:srcRect/>
          <a:stretch>
            <a:fillRect/>
          </a:stretch>
        </p:blipFill>
        <p:spPr bwMode="auto">
          <a:xfrm>
            <a:off x="914400" y="1295400"/>
            <a:ext cx="6707188" cy="4705350"/>
          </a:xfrm>
          <a:prstGeom prst="rect">
            <a:avLst/>
          </a:prstGeom>
          <a:noFill/>
        </p:spPr>
      </p:pic>
      <p:grpSp>
        <p:nvGrpSpPr>
          <p:cNvPr id="71" name="Group 4"/>
          <p:cNvGrpSpPr>
            <a:grpSpLocks/>
          </p:cNvGrpSpPr>
          <p:nvPr/>
        </p:nvGrpSpPr>
        <p:grpSpPr bwMode="auto">
          <a:xfrm>
            <a:off x="3644900" y="1936750"/>
            <a:ext cx="639763" cy="3133725"/>
            <a:chOff x="1488" y="1602"/>
            <a:chExt cx="403" cy="1974"/>
          </a:xfrm>
        </p:grpSpPr>
        <p:sp>
          <p:nvSpPr>
            <p:cNvPr id="72" name="Oval 5" descr="Newsprint"/>
            <p:cNvSpPr>
              <a:spLocks noChangeArrowheads="1"/>
            </p:cNvSpPr>
            <p:nvPr/>
          </p:nvSpPr>
          <p:spPr bwMode="auto">
            <a:xfrm>
              <a:off x="1488" y="2112"/>
              <a:ext cx="400" cy="1464"/>
            </a:xfrm>
            <a:prstGeom prst="ellipse">
              <a:avLst/>
            </a:prstGeom>
            <a:noFill/>
            <a:ln w="38100" cmpd="dbl" algn="ctr">
              <a:solidFill>
                <a:srgbClr val="FF0000"/>
              </a:solidFill>
              <a:round/>
              <a:headEnd/>
              <a:tailEnd/>
            </a:ln>
            <a:effectLst/>
          </p:spPr>
          <p:txBody>
            <a:bodyPr wrap="none" anchor="ctr"/>
            <a:lstStyle/>
            <a:p>
              <a:endParaRPr lang="en-US"/>
            </a:p>
          </p:txBody>
        </p:sp>
        <p:sp>
          <p:nvSpPr>
            <p:cNvPr id="73" name="Text Box 6" descr="Newsprint"/>
            <p:cNvSpPr txBox="1">
              <a:spLocks noChangeArrowheads="1"/>
            </p:cNvSpPr>
            <p:nvPr/>
          </p:nvSpPr>
          <p:spPr bwMode="auto">
            <a:xfrm>
              <a:off x="1661" y="1602"/>
              <a:ext cx="230" cy="329"/>
            </a:xfrm>
            <a:prstGeom prst="rect">
              <a:avLst/>
            </a:prstGeom>
            <a:noFill/>
            <a:ln w="3175" algn="ctr">
              <a:solidFill>
                <a:schemeClr val="tx1"/>
              </a:solidFill>
              <a:miter lim="800000"/>
              <a:headEnd/>
              <a:tailEnd/>
            </a:ln>
            <a:effectLst/>
          </p:spPr>
          <p:txBody>
            <a:bodyPr wrap="none">
              <a:spAutoFit/>
            </a:bodyPr>
            <a:lstStyle/>
            <a:p>
              <a:r>
                <a:rPr lang="en-US" sz="2800"/>
                <a:t>4</a:t>
              </a:r>
            </a:p>
          </p:txBody>
        </p:sp>
        <p:sp>
          <p:nvSpPr>
            <p:cNvPr id="77" name="Line 7"/>
            <p:cNvSpPr>
              <a:spLocks noChangeShapeType="1"/>
            </p:cNvSpPr>
            <p:nvPr/>
          </p:nvSpPr>
          <p:spPr bwMode="auto">
            <a:xfrm flipV="1">
              <a:off x="1688" y="1920"/>
              <a:ext cx="72" cy="200"/>
            </a:xfrm>
            <a:prstGeom prst="line">
              <a:avLst/>
            </a:prstGeom>
            <a:noFill/>
            <a:ln w="9525">
              <a:solidFill>
                <a:schemeClr val="tx1"/>
              </a:solidFill>
              <a:round/>
              <a:headEnd/>
              <a:tailEnd type="triangle" w="med" len="med"/>
            </a:ln>
            <a:effectLst/>
          </p:spPr>
          <p:txBody>
            <a:bodyPr wrap="none" anchor="ctr"/>
            <a:lstStyle/>
            <a:p>
              <a:endParaRPr lang="en-US"/>
            </a:p>
          </p:txBody>
        </p:sp>
      </p:grpSp>
      <p:sp>
        <p:nvSpPr>
          <p:cNvPr id="81" name="Rectangle 8"/>
          <p:cNvSpPr txBox="1">
            <a:spLocks noChangeArrowheads="1"/>
          </p:cNvSpPr>
          <p:nvPr/>
        </p:nvSpPr>
        <p:spPr>
          <a:xfrm>
            <a:off x="1638300" y="5502275"/>
            <a:ext cx="5422900" cy="609600"/>
          </a:xfrm>
          <a:prstGeom prst="rect">
            <a:avLst/>
          </a:prstGeom>
          <a:noFill/>
          <a:ln/>
        </p:spPr>
        <p:txBody>
          <a:bodyPr vert="horz" lIns="45720" rIns="45720">
            <a:normAutofit/>
          </a:bodyPr>
          <a:lstStyle/>
          <a:p>
            <a:pPr marL="0" marR="64008" lvl="0" indent="0" algn="r" defTabSz="914400" rtl="0" eaLnBrk="1" fontAlgn="auto" latinLnBrk="0" hangingPunct="1">
              <a:lnSpc>
                <a:spcPct val="80000"/>
              </a:lnSpc>
              <a:spcBef>
                <a:spcPts val="400"/>
              </a:spcBef>
              <a:spcAft>
                <a:spcPts val="0"/>
              </a:spcAft>
              <a:buClr>
                <a:schemeClr val="accent1"/>
              </a:buClr>
              <a:buSzPct val="68000"/>
              <a:buFont typeface="Wingdings" pitchFamily="2" charset="2"/>
              <a:buNone/>
              <a:tabLst/>
              <a:defRPr/>
            </a:pPr>
            <a:r>
              <a:rPr kumimoji="0" lang="en-US" sz="2000" b="0" i="0" u="none" strike="noStrike" kern="1200" cap="none" spc="0" normalizeH="0" baseline="0" noProof="0" smtClean="0">
                <a:ln>
                  <a:noFill/>
                </a:ln>
                <a:solidFill>
                  <a:schemeClr val="tx2"/>
                </a:solidFill>
                <a:effectLst/>
                <a:uLnTx/>
                <a:uFillTx/>
                <a:latin typeface="+mn-lt"/>
                <a:ea typeface="+mn-ea"/>
                <a:cs typeface="+mn-cs"/>
              </a:rPr>
              <a:t>The 4-2-4 formation is a fully offensive formation.</a:t>
            </a:r>
          </a:p>
          <a:p>
            <a:pPr marL="0" marR="64008" lvl="0" indent="0" algn="r" defTabSz="914400" rtl="0" eaLnBrk="1" fontAlgn="auto" latinLnBrk="0" hangingPunct="1">
              <a:lnSpc>
                <a:spcPct val="80000"/>
              </a:lnSpc>
              <a:spcBef>
                <a:spcPts val="400"/>
              </a:spcBef>
              <a:spcAft>
                <a:spcPts val="0"/>
              </a:spcAft>
              <a:buClr>
                <a:schemeClr val="accent1"/>
              </a:buClr>
              <a:buSzPct val="68000"/>
              <a:buFont typeface="Wingdings" pitchFamily="2" charset="2"/>
              <a:buNone/>
              <a:tabLst/>
              <a:defRPr/>
            </a:pPr>
            <a:endParaRPr kumimoji="0" lang="en-US" sz="2000" b="0" i="0" u="none" strike="noStrike" kern="1200" cap="none" spc="0" normalizeH="0" baseline="0" noProof="0">
              <a:ln>
                <a:noFill/>
              </a:ln>
              <a:solidFill>
                <a:srgbClr val="003300"/>
              </a:solidFill>
              <a:effectLst/>
              <a:uLnTx/>
              <a:uFillTx/>
              <a:latin typeface="+mn-lt"/>
              <a:ea typeface="+mn-ea"/>
              <a:cs typeface="+mn-cs"/>
            </a:endParaRPr>
          </a:p>
        </p:txBody>
      </p:sp>
      <p:grpSp>
        <p:nvGrpSpPr>
          <p:cNvPr id="85" name="Group 9"/>
          <p:cNvGrpSpPr>
            <a:grpSpLocks/>
          </p:cNvGrpSpPr>
          <p:nvPr/>
        </p:nvGrpSpPr>
        <p:grpSpPr bwMode="auto">
          <a:xfrm>
            <a:off x="4648200" y="2178050"/>
            <a:ext cx="677863" cy="2536825"/>
            <a:chOff x="1840" y="1698"/>
            <a:chExt cx="427" cy="1598"/>
          </a:xfrm>
        </p:grpSpPr>
        <p:sp>
          <p:nvSpPr>
            <p:cNvPr id="86" name="Oval 10" descr="Newsprint"/>
            <p:cNvSpPr>
              <a:spLocks noChangeArrowheads="1"/>
            </p:cNvSpPr>
            <p:nvPr/>
          </p:nvSpPr>
          <p:spPr bwMode="auto">
            <a:xfrm>
              <a:off x="1840" y="2488"/>
              <a:ext cx="216" cy="808"/>
            </a:xfrm>
            <a:prstGeom prst="ellipse">
              <a:avLst/>
            </a:prstGeom>
            <a:noFill/>
            <a:ln w="38100" cmpd="dbl" algn="ctr">
              <a:solidFill>
                <a:srgbClr val="FF0000"/>
              </a:solidFill>
              <a:round/>
              <a:headEnd/>
              <a:tailEnd/>
            </a:ln>
            <a:effectLst/>
          </p:spPr>
          <p:txBody>
            <a:bodyPr wrap="none" anchor="ctr"/>
            <a:lstStyle/>
            <a:p>
              <a:endParaRPr lang="en-US"/>
            </a:p>
          </p:txBody>
        </p:sp>
        <p:sp>
          <p:nvSpPr>
            <p:cNvPr id="87" name="Text Box 11" descr="Newsprint"/>
            <p:cNvSpPr txBox="1">
              <a:spLocks noChangeArrowheads="1"/>
            </p:cNvSpPr>
            <p:nvPr/>
          </p:nvSpPr>
          <p:spPr bwMode="auto">
            <a:xfrm>
              <a:off x="2037" y="1698"/>
              <a:ext cx="230" cy="329"/>
            </a:xfrm>
            <a:prstGeom prst="rect">
              <a:avLst/>
            </a:prstGeom>
            <a:noFill/>
            <a:ln w="3175" algn="ctr">
              <a:solidFill>
                <a:schemeClr val="tx1"/>
              </a:solidFill>
              <a:miter lim="800000"/>
              <a:headEnd/>
              <a:tailEnd/>
            </a:ln>
            <a:effectLst/>
          </p:spPr>
          <p:txBody>
            <a:bodyPr wrap="none">
              <a:spAutoFit/>
            </a:bodyPr>
            <a:lstStyle/>
            <a:p>
              <a:r>
                <a:rPr lang="en-US" sz="2800"/>
                <a:t>2</a:t>
              </a:r>
            </a:p>
          </p:txBody>
        </p:sp>
        <p:sp>
          <p:nvSpPr>
            <p:cNvPr id="88" name="Line 12"/>
            <p:cNvSpPr>
              <a:spLocks noChangeShapeType="1"/>
            </p:cNvSpPr>
            <p:nvPr/>
          </p:nvSpPr>
          <p:spPr bwMode="auto">
            <a:xfrm flipV="1">
              <a:off x="1952" y="2016"/>
              <a:ext cx="184" cy="480"/>
            </a:xfrm>
            <a:prstGeom prst="line">
              <a:avLst/>
            </a:prstGeom>
            <a:noFill/>
            <a:ln w="9525">
              <a:solidFill>
                <a:schemeClr val="tx1"/>
              </a:solidFill>
              <a:round/>
              <a:headEnd/>
              <a:tailEnd type="triangle" w="med" len="med"/>
            </a:ln>
            <a:effectLst/>
          </p:spPr>
          <p:txBody>
            <a:bodyPr wrap="none" anchor="ctr"/>
            <a:lstStyle/>
            <a:p>
              <a:endParaRPr lang="en-US"/>
            </a:p>
          </p:txBody>
        </p:sp>
      </p:grpSp>
      <p:grpSp>
        <p:nvGrpSpPr>
          <p:cNvPr id="89" name="Group 13"/>
          <p:cNvGrpSpPr>
            <a:grpSpLocks/>
          </p:cNvGrpSpPr>
          <p:nvPr/>
        </p:nvGrpSpPr>
        <p:grpSpPr bwMode="auto">
          <a:xfrm>
            <a:off x="5308600" y="1720850"/>
            <a:ext cx="639763" cy="3133725"/>
            <a:chOff x="1488" y="1602"/>
            <a:chExt cx="403" cy="1974"/>
          </a:xfrm>
        </p:grpSpPr>
        <p:sp>
          <p:nvSpPr>
            <p:cNvPr id="90" name="Oval 14" descr="Newsprint"/>
            <p:cNvSpPr>
              <a:spLocks noChangeArrowheads="1"/>
            </p:cNvSpPr>
            <p:nvPr/>
          </p:nvSpPr>
          <p:spPr bwMode="auto">
            <a:xfrm>
              <a:off x="1488" y="2112"/>
              <a:ext cx="400" cy="1464"/>
            </a:xfrm>
            <a:prstGeom prst="ellipse">
              <a:avLst/>
            </a:prstGeom>
            <a:noFill/>
            <a:ln w="38100" cmpd="dbl" algn="ctr">
              <a:solidFill>
                <a:srgbClr val="FF0000"/>
              </a:solidFill>
              <a:round/>
              <a:headEnd/>
              <a:tailEnd/>
            </a:ln>
            <a:effectLst/>
          </p:spPr>
          <p:txBody>
            <a:bodyPr wrap="none" anchor="ctr"/>
            <a:lstStyle/>
            <a:p>
              <a:endParaRPr lang="en-US"/>
            </a:p>
          </p:txBody>
        </p:sp>
        <p:sp>
          <p:nvSpPr>
            <p:cNvPr id="91" name="Text Box 15" descr="Newsprint"/>
            <p:cNvSpPr txBox="1">
              <a:spLocks noChangeArrowheads="1"/>
            </p:cNvSpPr>
            <p:nvPr/>
          </p:nvSpPr>
          <p:spPr bwMode="auto">
            <a:xfrm>
              <a:off x="1661" y="1602"/>
              <a:ext cx="230" cy="329"/>
            </a:xfrm>
            <a:prstGeom prst="rect">
              <a:avLst/>
            </a:prstGeom>
            <a:noFill/>
            <a:ln w="3175" algn="ctr">
              <a:solidFill>
                <a:schemeClr val="tx1"/>
              </a:solidFill>
              <a:miter lim="800000"/>
              <a:headEnd/>
              <a:tailEnd/>
            </a:ln>
            <a:effectLst/>
          </p:spPr>
          <p:txBody>
            <a:bodyPr wrap="none">
              <a:spAutoFit/>
            </a:bodyPr>
            <a:lstStyle/>
            <a:p>
              <a:r>
                <a:rPr lang="en-US" sz="2800"/>
                <a:t>4</a:t>
              </a:r>
            </a:p>
          </p:txBody>
        </p:sp>
        <p:sp>
          <p:nvSpPr>
            <p:cNvPr id="92" name="Line 16"/>
            <p:cNvSpPr>
              <a:spLocks noChangeShapeType="1"/>
            </p:cNvSpPr>
            <p:nvPr/>
          </p:nvSpPr>
          <p:spPr bwMode="auto">
            <a:xfrm flipV="1">
              <a:off x="1688" y="1920"/>
              <a:ext cx="72" cy="200"/>
            </a:xfrm>
            <a:prstGeom prst="line">
              <a:avLst/>
            </a:prstGeom>
            <a:noFill/>
            <a:ln w="9525">
              <a:solidFill>
                <a:schemeClr val="tx1"/>
              </a:solidFill>
              <a:round/>
              <a:headEnd/>
              <a:tailEnd type="triangle" w="med" len="med"/>
            </a:ln>
            <a:effectLst/>
          </p:spPr>
          <p:txBody>
            <a:bodyPr wrap="none" anchor="ct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hold" grpId="0" nodeType="clickEffect">
                                  <p:stCondLst>
                                    <p:cond delay="0"/>
                                  </p:stCondLst>
                                  <p:childTnLst>
                                    <p:animClr clrSpc="rgb" dir="cw">
                                      <p:cBhvr override="childStyle">
                                        <p:cTn id="6" dur="250" autoRev="1" fill="hold"/>
                                        <p:tgtEl>
                                          <p:spTgt spid="81">
                                            <p:txEl>
                                              <p:pRg st="0" end="0"/>
                                            </p:txEl>
                                          </p:spTgt>
                                        </p:tgtEl>
                                        <p:attrNameLst>
                                          <p:attrName>style.color</p:attrName>
                                        </p:attrNameLst>
                                      </p:cBhvr>
                                      <p:to>
                                        <a:schemeClr val="bg1"/>
                                      </p:to>
                                    </p:animClr>
                                    <p:animClr clrSpc="rgb" dir="cw">
                                      <p:cBhvr>
                                        <p:cTn id="7" dur="250" autoRev="1" fill="hold"/>
                                        <p:tgtEl>
                                          <p:spTgt spid="81">
                                            <p:txEl>
                                              <p:pRg st="0" end="0"/>
                                            </p:txEl>
                                          </p:spTgt>
                                        </p:tgtEl>
                                        <p:attrNameLst>
                                          <p:attrName>fillcolor</p:attrName>
                                        </p:attrNameLst>
                                      </p:cBhvr>
                                      <p:to>
                                        <a:schemeClr val="bg1"/>
                                      </p:to>
                                    </p:animClr>
                                    <p:set>
                                      <p:cBhvr>
                                        <p:cTn id="8" dur="250" autoRev="1" fill="hold"/>
                                        <p:tgtEl>
                                          <p:spTgt spid="81">
                                            <p:txEl>
                                              <p:pRg st="0" end="0"/>
                                            </p:txEl>
                                          </p:spTgt>
                                        </p:tgtEl>
                                        <p:attrNameLst>
                                          <p:attrName>fill.type</p:attrName>
                                        </p:attrNameLst>
                                      </p:cBhvr>
                                      <p:to>
                                        <p:strVal val="solid"/>
                                      </p:to>
                                    </p:set>
                                    <p:set>
                                      <p:cBhvr>
                                        <p:cTn id="9" dur="250" autoRev="1" fill="hold"/>
                                        <p:tgtEl>
                                          <p:spTgt spid="81">
                                            <p:txEl>
                                              <p:pRg st="0" end="0"/>
                                            </p:txEl>
                                          </p:spTgt>
                                        </p:tgtEl>
                                        <p:attrNameLst>
                                          <p:attrName>fill.on</p:attrName>
                                        </p:attrNameLst>
                                      </p:cBhvr>
                                      <p:to>
                                        <p:strVal val="true"/>
                                      </p:to>
                                    </p:set>
                                  </p:childTnLst>
                                </p:cTn>
                              </p:par>
                            </p:childTnLst>
                          </p:cTn>
                        </p:par>
                        <p:par>
                          <p:cTn id="10" fill="hold">
                            <p:stCondLst>
                              <p:cond delay="500"/>
                            </p:stCondLst>
                            <p:childTnLst>
                              <p:par>
                                <p:cTn id="11" presetID="27" presetClass="emph" presetSubtype="0" fill="hold" grpId="1" nodeType="afterEffect">
                                  <p:stCondLst>
                                    <p:cond delay="0"/>
                                  </p:stCondLst>
                                  <p:childTnLst>
                                    <p:animClr clrSpc="rgb" dir="cw">
                                      <p:cBhvr override="childStyle">
                                        <p:cTn id="12" dur="250" autoRev="1" fill="hold"/>
                                        <p:tgtEl>
                                          <p:spTgt spid="81">
                                            <p:txEl>
                                              <p:pRg st="0" end="0"/>
                                            </p:txEl>
                                          </p:spTgt>
                                        </p:tgtEl>
                                        <p:attrNameLst>
                                          <p:attrName>style.color</p:attrName>
                                        </p:attrNameLst>
                                      </p:cBhvr>
                                      <p:to>
                                        <a:schemeClr val="bg1"/>
                                      </p:to>
                                    </p:animClr>
                                    <p:animClr clrSpc="rgb" dir="cw">
                                      <p:cBhvr>
                                        <p:cTn id="13" dur="250" autoRev="1" fill="hold"/>
                                        <p:tgtEl>
                                          <p:spTgt spid="81">
                                            <p:txEl>
                                              <p:pRg st="0" end="0"/>
                                            </p:txEl>
                                          </p:spTgt>
                                        </p:tgtEl>
                                        <p:attrNameLst>
                                          <p:attrName>fillcolor</p:attrName>
                                        </p:attrNameLst>
                                      </p:cBhvr>
                                      <p:to>
                                        <a:schemeClr val="bg1"/>
                                      </p:to>
                                    </p:animClr>
                                    <p:set>
                                      <p:cBhvr>
                                        <p:cTn id="14" dur="250" autoRev="1" fill="hold"/>
                                        <p:tgtEl>
                                          <p:spTgt spid="81">
                                            <p:txEl>
                                              <p:pRg st="0" end="0"/>
                                            </p:txEl>
                                          </p:spTgt>
                                        </p:tgtEl>
                                        <p:attrNameLst>
                                          <p:attrName>fill.type</p:attrName>
                                        </p:attrNameLst>
                                      </p:cBhvr>
                                      <p:to>
                                        <p:strVal val="solid"/>
                                      </p:to>
                                    </p:set>
                                    <p:set>
                                      <p:cBhvr>
                                        <p:cTn id="15" dur="250" autoRev="1" fill="hold"/>
                                        <p:tgtEl>
                                          <p:spTgt spid="81">
                                            <p:txEl>
                                              <p:pRg st="0" end="0"/>
                                            </p:txEl>
                                          </p:spTgt>
                                        </p:tgtEl>
                                        <p:attrNameLst>
                                          <p:attrName>fill.on</p:attrName>
                                        </p:attrNameLst>
                                      </p:cBhvr>
                                      <p:to>
                                        <p:strVal val="tru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1000"/>
                                        <p:tgtEl>
                                          <p:spTgt spid="71"/>
                                        </p:tgtEl>
                                      </p:cBhvr>
                                    </p:animEffect>
                                  </p:childTnLst>
                                </p:cTn>
                              </p:par>
                            </p:childTnLst>
                          </p:cTn>
                        </p:par>
                        <p:par>
                          <p:cTn id="21" fill="hold">
                            <p:stCondLst>
                              <p:cond delay="1000"/>
                            </p:stCondLst>
                            <p:childTnLst>
                              <p:par>
                                <p:cTn id="22" presetID="32" presetClass="emph" presetSubtype="0" fill="hold" nodeType="afterEffect">
                                  <p:stCondLst>
                                    <p:cond delay="0"/>
                                  </p:stCondLst>
                                  <p:childTnLst>
                                    <p:animClr clrSpc="rgb" dir="cw">
                                      <p:cBhvr override="childStyle">
                                        <p:cTn id="23" dur="100" fill="hold"/>
                                        <p:tgtEl>
                                          <p:spTgt spid="71"/>
                                        </p:tgtEl>
                                        <p:attrNameLst>
                                          <p:attrName>style.color</p:attrName>
                                        </p:attrNameLst>
                                      </p:cBhvr>
                                      <p:to>
                                        <a:schemeClr val="accent2"/>
                                      </p:to>
                                    </p:animClr>
                                    <p:animClr clrSpc="rgb" dir="cw">
                                      <p:cBhvr>
                                        <p:cTn id="24" dur="100" fill="hold"/>
                                        <p:tgtEl>
                                          <p:spTgt spid="71"/>
                                        </p:tgtEl>
                                        <p:attrNameLst>
                                          <p:attrName>fillcolor</p:attrName>
                                        </p:attrNameLst>
                                      </p:cBhvr>
                                      <p:to>
                                        <a:schemeClr val="accent2"/>
                                      </p:to>
                                    </p:animClr>
                                    <p:set>
                                      <p:cBhvr>
                                        <p:cTn id="25" dur="100" fill="hold"/>
                                        <p:tgtEl>
                                          <p:spTgt spid="71"/>
                                        </p:tgtEl>
                                        <p:attrNameLst>
                                          <p:attrName>fill.type</p:attrName>
                                        </p:attrNameLst>
                                      </p:cBhvr>
                                      <p:to>
                                        <p:strVal val="solid"/>
                                      </p:to>
                                    </p:set>
                                    <p:set>
                                      <p:cBhvr>
                                        <p:cTn id="26" dur="100" fill="hold"/>
                                        <p:tgtEl>
                                          <p:spTgt spid="71"/>
                                        </p:tgtEl>
                                        <p:attrNameLst>
                                          <p:attrName>fill.on</p:attrName>
                                        </p:attrNameLst>
                                      </p:cBhvr>
                                      <p:to>
                                        <p:strVal val="true"/>
                                      </p:to>
                                    </p:set>
                                    <p:animRot by="120000">
                                      <p:cBhvr>
                                        <p:cTn id="27" dur="100" fill="hold">
                                          <p:stCondLst>
                                            <p:cond delay="0"/>
                                          </p:stCondLst>
                                        </p:cTn>
                                        <p:tgtEl>
                                          <p:spTgt spid="71"/>
                                        </p:tgtEl>
                                        <p:attrNameLst>
                                          <p:attrName>r</p:attrName>
                                        </p:attrNameLst>
                                      </p:cBhvr>
                                    </p:animRot>
                                    <p:animRot by="-240000">
                                      <p:cBhvr>
                                        <p:cTn id="28" dur="200" fill="hold">
                                          <p:stCondLst>
                                            <p:cond delay="200"/>
                                          </p:stCondLst>
                                        </p:cTn>
                                        <p:tgtEl>
                                          <p:spTgt spid="71"/>
                                        </p:tgtEl>
                                        <p:attrNameLst>
                                          <p:attrName>r</p:attrName>
                                        </p:attrNameLst>
                                      </p:cBhvr>
                                    </p:animRot>
                                    <p:animRot by="240000">
                                      <p:cBhvr>
                                        <p:cTn id="29" dur="200" fill="hold">
                                          <p:stCondLst>
                                            <p:cond delay="400"/>
                                          </p:stCondLst>
                                        </p:cTn>
                                        <p:tgtEl>
                                          <p:spTgt spid="71"/>
                                        </p:tgtEl>
                                        <p:attrNameLst>
                                          <p:attrName>r</p:attrName>
                                        </p:attrNameLst>
                                      </p:cBhvr>
                                    </p:animRot>
                                    <p:animRot by="-240000">
                                      <p:cBhvr>
                                        <p:cTn id="30" dur="200" fill="hold">
                                          <p:stCondLst>
                                            <p:cond delay="600"/>
                                          </p:stCondLst>
                                        </p:cTn>
                                        <p:tgtEl>
                                          <p:spTgt spid="71"/>
                                        </p:tgtEl>
                                        <p:attrNameLst>
                                          <p:attrName>r</p:attrName>
                                        </p:attrNameLst>
                                      </p:cBhvr>
                                    </p:animRot>
                                    <p:animRot by="120000">
                                      <p:cBhvr>
                                        <p:cTn id="31" dur="200" fill="hold">
                                          <p:stCondLst>
                                            <p:cond delay="800"/>
                                          </p:stCondLst>
                                        </p:cTn>
                                        <p:tgtEl>
                                          <p:spTgt spid="71"/>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1000"/>
                                        <p:tgtEl>
                                          <p:spTgt spid="71"/>
                                        </p:tgtEl>
                                      </p:cBhvr>
                                    </p:animEffect>
                                    <p:set>
                                      <p:cBhvr>
                                        <p:cTn id="36" dur="1" fill="hold">
                                          <p:stCondLst>
                                            <p:cond delay="999"/>
                                          </p:stCondLst>
                                        </p:cTn>
                                        <p:tgtEl>
                                          <p:spTgt spid="71"/>
                                        </p:tgtEl>
                                        <p:attrNameLst>
                                          <p:attrName>style.visibility</p:attrName>
                                        </p:attrNameLst>
                                      </p:cBhvr>
                                      <p:to>
                                        <p:strVal val="hidden"/>
                                      </p:to>
                                    </p:set>
                                  </p:childTnLst>
                                </p:cTn>
                              </p:par>
                            </p:childTnLst>
                          </p:cTn>
                        </p:par>
                        <p:par>
                          <p:cTn id="37" fill="hold">
                            <p:stCondLst>
                              <p:cond delay="1000"/>
                            </p:stCondLst>
                            <p:childTnLst>
                              <p:par>
                                <p:cTn id="38" presetID="10" presetClass="entr" presetSubtype="0"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fade">
                                      <p:cBhvr>
                                        <p:cTn id="40" dur="1000"/>
                                        <p:tgtEl>
                                          <p:spTgt spid="85"/>
                                        </p:tgtEl>
                                      </p:cBhvr>
                                    </p:animEffect>
                                  </p:childTnLst>
                                </p:cTn>
                              </p:par>
                            </p:childTnLst>
                          </p:cTn>
                        </p:par>
                        <p:par>
                          <p:cTn id="41" fill="hold">
                            <p:stCondLst>
                              <p:cond delay="2000"/>
                            </p:stCondLst>
                            <p:childTnLst>
                              <p:par>
                                <p:cTn id="42" presetID="32" presetClass="emph" presetSubtype="0" fill="hold" nodeType="afterEffect">
                                  <p:stCondLst>
                                    <p:cond delay="0"/>
                                  </p:stCondLst>
                                  <p:childTnLst>
                                    <p:animClr clrSpc="rgb" dir="cw">
                                      <p:cBhvr override="childStyle">
                                        <p:cTn id="43" dur="100" fill="hold"/>
                                        <p:tgtEl>
                                          <p:spTgt spid="85"/>
                                        </p:tgtEl>
                                        <p:attrNameLst>
                                          <p:attrName>style.color</p:attrName>
                                        </p:attrNameLst>
                                      </p:cBhvr>
                                      <p:to>
                                        <a:schemeClr val="accent2"/>
                                      </p:to>
                                    </p:animClr>
                                    <p:animClr clrSpc="rgb" dir="cw">
                                      <p:cBhvr>
                                        <p:cTn id="44" dur="100" fill="hold"/>
                                        <p:tgtEl>
                                          <p:spTgt spid="85"/>
                                        </p:tgtEl>
                                        <p:attrNameLst>
                                          <p:attrName>fillcolor</p:attrName>
                                        </p:attrNameLst>
                                      </p:cBhvr>
                                      <p:to>
                                        <a:schemeClr val="accent2"/>
                                      </p:to>
                                    </p:animClr>
                                    <p:set>
                                      <p:cBhvr>
                                        <p:cTn id="45" dur="100" fill="hold"/>
                                        <p:tgtEl>
                                          <p:spTgt spid="85"/>
                                        </p:tgtEl>
                                        <p:attrNameLst>
                                          <p:attrName>fill.type</p:attrName>
                                        </p:attrNameLst>
                                      </p:cBhvr>
                                      <p:to>
                                        <p:strVal val="solid"/>
                                      </p:to>
                                    </p:set>
                                    <p:set>
                                      <p:cBhvr>
                                        <p:cTn id="46" dur="100" fill="hold"/>
                                        <p:tgtEl>
                                          <p:spTgt spid="85"/>
                                        </p:tgtEl>
                                        <p:attrNameLst>
                                          <p:attrName>fill.on</p:attrName>
                                        </p:attrNameLst>
                                      </p:cBhvr>
                                      <p:to>
                                        <p:strVal val="true"/>
                                      </p:to>
                                    </p:set>
                                    <p:animRot by="120000">
                                      <p:cBhvr>
                                        <p:cTn id="47" dur="100" fill="hold">
                                          <p:stCondLst>
                                            <p:cond delay="0"/>
                                          </p:stCondLst>
                                        </p:cTn>
                                        <p:tgtEl>
                                          <p:spTgt spid="85"/>
                                        </p:tgtEl>
                                        <p:attrNameLst>
                                          <p:attrName>r</p:attrName>
                                        </p:attrNameLst>
                                      </p:cBhvr>
                                    </p:animRot>
                                    <p:animRot by="-240000">
                                      <p:cBhvr>
                                        <p:cTn id="48" dur="200" fill="hold">
                                          <p:stCondLst>
                                            <p:cond delay="200"/>
                                          </p:stCondLst>
                                        </p:cTn>
                                        <p:tgtEl>
                                          <p:spTgt spid="85"/>
                                        </p:tgtEl>
                                        <p:attrNameLst>
                                          <p:attrName>r</p:attrName>
                                        </p:attrNameLst>
                                      </p:cBhvr>
                                    </p:animRot>
                                    <p:animRot by="240000">
                                      <p:cBhvr>
                                        <p:cTn id="49" dur="200" fill="hold">
                                          <p:stCondLst>
                                            <p:cond delay="400"/>
                                          </p:stCondLst>
                                        </p:cTn>
                                        <p:tgtEl>
                                          <p:spTgt spid="85"/>
                                        </p:tgtEl>
                                        <p:attrNameLst>
                                          <p:attrName>r</p:attrName>
                                        </p:attrNameLst>
                                      </p:cBhvr>
                                    </p:animRot>
                                    <p:animRot by="-240000">
                                      <p:cBhvr>
                                        <p:cTn id="50" dur="200" fill="hold">
                                          <p:stCondLst>
                                            <p:cond delay="600"/>
                                          </p:stCondLst>
                                        </p:cTn>
                                        <p:tgtEl>
                                          <p:spTgt spid="85"/>
                                        </p:tgtEl>
                                        <p:attrNameLst>
                                          <p:attrName>r</p:attrName>
                                        </p:attrNameLst>
                                      </p:cBhvr>
                                    </p:animRot>
                                    <p:animRot by="120000">
                                      <p:cBhvr>
                                        <p:cTn id="51" dur="200" fill="hold">
                                          <p:stCondLst>
                                            <p:cond delay="800"/>
                                          </p:stCondLst>
                                        </p:cTn>
                                        <p:tgtEl>
                                          <p:spTgt spid="85"/>
                                        </p:tgtEl>
                                        <p:attrNameLst>
                                          <p:attrName>r</p:attrName>
                                        </p:attrNameLst>
                                      </p:cBhvr>
                                    </p:animRo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1000"/>
                                        <p:tgtEl>
                                          <p:spTgt spid="85"/>
                                        </p:tgtEl>
                                      </p:cBhvr>
                                    </p:animEffect>
                                    <p:set>
                                      <p:cBhvr>
                                        <p:cTn id="56" dur="1" fill="hold">
                                          <p:stCondLst>
                                            <p:cond delay="999"/>
                                          </p:stCondLst>
                                        </p:cTn>
                                        <p:tgtEl>
                                          <p:spTgt spid="85"/>
                                        </p:tgtEl>
                                        <p:attrNameLst>
                                          <p:attrName>style.visibility</p:attrName>
                                        </p:attrNameLst>
                                      </p:cBhvr>
                                      <p:to>
                                        <p:strVal val="hidden"/>
                                      </p:to>
                                    </p:set>
                                  </p:childTnLst>
                                </p:cTn>
                              </p:par>
                            </p:childTnLst>
                          </p:cTn>
                        </p:par>
                        <p:par>
                          <p:cTn id="57" fill="hold">
                            <p:stCondLst>
                              <p:cond delay="1000"/>
                            </p:stCondLst>
                            <p:childTnLst>
                              <p:par>
                                <p:cTn id="58" presetID="10" presetClass="entr" presetSubtype="0" fill="hold" nodeType="afterEffect">
                                  <p:stCondLst>
                                    <p:cond delay="0"/>
                                  </p:stCondLst>
                                  <p:childTnLst>
                                    <p:set>
                                      <p:cBhvr>
                                        <p:cTn id="59" dur="1" fill="hold">
                                          <p:stCondLst>
                                            <p:cond delay="0"/>
                                          </p:stCondLst>
                                        </p:cTn>
                                        <p:tgtEl>
                                          <p:spTgt spid="89"/>
                                        </p:tgtEl>
                                        <p:attrNameLst>
                                          <p:attrName>style.visibility</p:attrName>
                                        </p:attrNameLst>
                                      </p:cBhvr>
                                      <p:to>
                                        <p:strVal val="visible"/>
                                      </p:to>
                                    </p:set>
                                    <p:animEffect transition="in" filter="fade">
                                      <p:cBhvr>
                                        <p:cTn id="60" dur="1000"/>
                                        <p:tgtEl>
                                          <p:spTgt spid="89"/>
                                        </p:tgtEl>
                                      </p:cBhvr>
                                    </p:animEffect>
                                  </p:childTnLst>
                                </p:cTn>
                              </p:par>
                            </p:childTnLst>
                          </p:cTn>
                        </p:par>
                        <p:par>
                          <p:cTn id="61" fill="hold">
                            <p:stCondLst>
                              <p:cond delay="2000"/>
                            </p:stCondLst>
                            <p:childTnLst>
                              <p:par>
                                <p:cTn id="62" presetID="32" presetClass="emph" presetSubtype="0" fill="hold" nodeType="afterEffect">
                                  <p:stCondLst>
                                    <p:cond delay="0"/>
                                  </p:stCondLst>
                                  <p:childTnLst>
                                    <p:animClr clrSpc="rgb" dir="cw">
                                      <p:cBhvr override="childStyle">
                                        <p:cTn id="63" dur="100" fill="hold"/>
                                        <p:tgtEl>
                                          <p:spTgt spid="89"/>
                                        </p:tgtEl>
                                        <p:attrNameLst>
                                          <p:attrName>style.color</p:attrName>
                                        </p:attrNameLst>
                                      </p:cBhvr>
                                      <p:to>
                                        <a:schemeClr val="accent2"/>
                                      </p:to>
                                    </p:animClr>
                                    <p:animClr clrSpc="rgb" dir="cw">
                                      <p:cBhvr>
                                        <p:cTn id="64" dur="100" fill="hold"/>
                                        <p:tgtEl>
                                          <p:spTgt spid="89"/>
                                        </p:tgtEl>
                                        <p:attrNameLst>
                                          <p:attrName>fillcolor</p:attrName>
                                        </p:attrNameLst>
                                      </p:cBhvr>
                                      <p:to>
                                        <a:schemeClr val="accent2"/>
                                      </p:to>
                                    </p:animClr>
                                    <p:set>
                                      <p:cBhvr>
                                        <p:cTn id="65" dur="100" fill="hold"/>
                                        <p:tgtEl>
                                          <p:spTgt spid="89"/>
                                        </p:tgtEl>
                                        <p:attrNameLst>
                                          <p:attrName>fill.type</p:attrName>
                                        </p:attrNameLst>
                                      </p:cBhvr>
                                      <p:to>
                                        <p:strVal val="solid"/>
                                      </p:to>
                                    </p:set>
                                    <p:set>
                                      <p:cBhvr>
                                        <p:cTn id="66" dur="100" fill="hold"/>
                                        <p:tgtEl>
                                          <p:spTgt spid="89"/>
                                        </p:tgtEl>
                                        <p:attrNameLst>
                                          <p:attrName>fill.on</p:attrName>
                                        </p:attrNameLst>
                                      </p:cBhvr>
                                      <p:to>
                                        <p:strVal val="true"/>
                                      </p:to>
                                    </p:set>
                                    <p:animRot by="120000">
                                      <p:cBhvr>
                                        <p:cTn id="67" dur="100" fill="hold">
                                          <p:stCondLst>
                                            <p:cond delay="0"/>
                                          </p:stCondLst>
                                        </p:cTn>
                                        <p:tgtEl>
                                          <p:spTgt spid="89"/>
                                        </p:tgtEl>
                                        <p:attrNameLst>
                                          <p:attrName>r</p:attrName>
                                        </p:attrNameLst>
                                      </p:cBhvr>
                                    </p:animRot>
                                    <p:animRot by="-240000">
                                      <p:cBhvr>
                                        <p:cTn id="68" dur="200" fill="hold">
                                          <p:stCondLst>
                                            <p:cond delay="200"/>
                                          </p:stCondLst>
                                        </p:cTn>
                                        <p:tgtEl>
                                          <p:spTgt spid="89"/>
                                        </p:tgtEl>
                                        <p:attrNameLst>
                                          <p:attrName>r</p:attrName>
                                        </p:attrNameLst>
                                      </p:cBhvr>
                                    </p:animRot>
                                    <p:animRot by="240000">
                                      <p:cBhvr>
                                        <p:cTn id="69" dur="200" fill="hold">
                                          <p:stCondLst>
                                            <p:cond delay="400"/>
                                          </p:stCondLst>
                                        </p:cTn>
                                        <p:tgtEl>
                                          <p:spTgt spid="89"/>
                                        </p:tgtEl>
                                        <p:attrNameLst>
                                          <p:attrName>r</p:attrName>
                                        </p:attrNameLst>
                                      </p:cBhvr>
                                    </p:animRot>
                                    <p:animRot by="-240000">
                                      <p:cBhvr>
                                        <p:cTn id="70" dur="200" fill="hold">
                                          <p:stCondLst>
                                            <p:cond delay="600"/>
                                          </p:stCondLst>
                                        </p:cTn>
                                        <p:tgtEl>
                                          <p:spTgt spid="89"/>
                                        </p:tgtEl>
                                        <p:attrNameLst>
                                          <p:attrName>r</p:attrName>
                                        </p:attrNameLst>
                                      </p:cBhvr>
                                    </p:animRot>
                                    <p:animRot by="120000">
                                      <p:cBhvr>
                                        <p:cTn id="71" dur="200" fill="hold">
                                          <p:stCondLst>
                                            <p:cond delay="800"/>
                                          </p:stCondLst>
                                        </p:cTn>
                                        <p:tgtEl>
                                          <p:spTgt spid="89"/>
                                        </p:tgtEl>
                                        <p:attrNameLst>
                                          <p:attrName>r</p:attrName>
                                        </p:attrNameLst>
                                      </p:cBhvr>
                                    </p:animRo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nodeType="clickEffect">
                                  <p:stCondLst>
                                    <p:cond delay="0"/>
                                  </p:stCondLst>
                                  <p:childTnLst>
                                    <p:animEffect transition="out" filter="fade">
                                      <p:cBhvr>
                                        <p:cTn id="75" dur="1000"/>
                                        <p:tgtEl>
                                          <p:spTgt spid="89"/>
                                        </p:tgtEl>
                                      </p:cBhvr>
                                    </p:animEffect>
                                    <p:set>
                                      <p:cBhvr>
                                        <p:cTn id="76" dur="1" fill="hold">
                                          <p:stCondLst>
                                            <p:cond delay="999"/>
                                          </p:stCondLst>
                                        </p:cTn>
                                        <p:tgtEl>
                                          <p:spTgt spid="8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build="p"/>
      <p:bldP spid="81" grpI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1095375"/>
          </a:xfrm>
          <a:prstGeom prst="rect">
            <a:avLst/>
          </a:prstGeom>
          <a:noFill/>
          <a:ln w="1270">
            <a:solidFill>
              <a:schemeClr val="tx1">
                <a:alpha val="99000"/>
              </a:schemeClr>
            </a:solidFill>
            <a:miter lim="800000"/>
            <a:headEnd/>
            <a:tailEnd/>
          </a:ln>
          <a:effectLst/>
        </p:spPr>
      </p:pic>
      <p:sp>
        <p:nvSpPr>
          <p:cNvPr id="7" name="TextBox 6"/>
          <p:cNvSpPr txBox="1"/>
          <p:nvPr/>
        </p:nvSpPr>
        <p:spPr>
          <a:xfrm>
            <a:off x="3200400" y="381000"/>
            <a:ext cx="3429000" cy="523220"/>
          </a:xfrm>
          <a:prstGeom prst="rect">
            <a:avLst/>
          </a:prstGeom>
          <a:noFill/>
        </p:spPr>
        <p:txBody>
          <a:bodyPr wrap="square" rtlCol="0">
            <a:spAutoFit/>
          </a:bodyPr>
          <a:lstStyle/>
          <a:p>
            <a:pPr algn="ctr" rtl="1"/>
            <a:r>
              <a:rPr lang="fa-IR" sz="2800" dirty="0" smtClean="0"/>
              <a:t>شبیه سازی دو بعدی فوتبال</a:t>
            </a:r>
          </a:p>
        </p:txBody>
      </p:sp>
      <p:sp>
        <p:nvSpPr>
          <p:cNvPr id="2049" name="AutoShape 1"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 name="AutoShape 2"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1" name="AutoShape 3"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3" name="AutoShape 5"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4" name="AutoShape 6"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5" name="AutoShape 7"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6" name="AutoShape 8"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7" name="AutoShape 9"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8" name="AutoShape 10"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9" name="AutoShape 11"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0" name="AutoShape 12"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1" name="AutoShape 13"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2" name="AutoShape 14"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3" name="AutoShape 15"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4" name="AutoShape 16"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5" name="AutoShape 17"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6" name="AutoShape 18"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7" name="AutoShape 19"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8" name="AutoShape 20"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9" name="AutoShape 21"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0" name="AutoShape 22"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1" name="AutoShape 23"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2" name="AutoShape 24"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3" name="AutoShape 25"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4" name="AutoShape 26"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5" name="AutoShape 27" descr="web"/>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6" name="AutoShape 28" descr="ml"/>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7" name="AutoShape 29"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8" name="AutoShape 30"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9" name="AutoShape 31"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0" name="AutoShape 32"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1" name="AutoShape 33"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2" name="AutoShape 34"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3" name="AutoShape 35"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4" name="AutoShape 36"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5" name="AutoShape 37"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6" name="AutoShape 38"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7" name="AutoShape 39"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8" name="AutoShape 40"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9" name="AutoShape 41"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0" name="AutoShape 42"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1" name="AutoShape 43"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2" name="AutoShape 44"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3" name="AutoShape 45"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3" name="Picture 3"/>
          <p:cNvPicPr>
            <a:picLocks noChangeAspect="1" noChangeArrowheads="1"/>
          </p:cNvPicPr>
          <p:nvPr/>
        </p:nvPicPr>
        <p:blipFill>
          <a:blip r:embed="rId3"/>
          <a:srcRect/>
          <a:stretch>
            <a:fillRect/>
          </a:stretch>
        </p:blipFill>
        <p:spPr bwMode="auto">
          <a:xfrm>
            <a:off x="10758" y="10758"/>
            <a:ext cx="1885950" cy="1076325"/>
          </a:xfrm>
          <a:prstGeom prst="rect">
            <a:avLst/>
          </a:prstGeom>
          <a:noFill/>
          <a:ln w="9525">
            <a:noFill/>
            <a:miter lim="800000"/>
            <a:headEnd/>
            <a:tailEnd/>
          </a:ln>
          <a:effectLst/>
        </p:spPr>
      </p:pic>
      <p:pic>
        <p:nvPicPr>
          <p:cNvPr id="4098" name="Picture 2"/>
          <p:cNvPicPr>
            <a:picLocks noChangeAspect="1" noChangeArrowheads="1"/>
          </p:cNvPicPr>
          <p:nvPr/>
        </p:nvPicPr>
        <p:blipFill>
          <a:blip r:embed="rId4"/>
          <a:srcRect/>
          <a:stretch>
            <a:fillRect/>
          </a:stretch>
        </p:blipFill>
        <p:spPr bwMode="auto">
          <a:xfrm>
            <a:off x="27432" y="33528"/>
            <a:ext cx="1809750" cy="1038225"/>
          </a:xfrm>
          <a:prstGeom prst="rect">
            <a:avLst/>
          </a:prstGeom>
          <a:noFill/>
          <a:ln w="9525">
            <a:noFill/>
            <a:miter lim="800000"/>
            <a:headEnd/>
            <a:tailEnd/>
          </a:ln>
          <a:effectLst/>
        </p:spPr>
      </p:pic>
      <p:pic>
        <p:nvPicPr>
          <p:cNvPr id="65" name="Picture 4"/>
          <p:cNvPicPr>
            <a:picLocks noChangeAspect="1" noChangeArrowheads="1"/>
          </p:cNvPicPr>
          <p:nvPr/>
        </p:nvPicPr>
        <p:blipFill>
          <a:blip r:embed="rId5"/>
          <a:srcRect/>
          <a:stretch>
            <a:fillRect/>
          </a:stretch>
        </p:blipFill>
        <p:spPr bwMode="auto">
          <a:xfrm>
            <a:off x="728663" y="3006725"/>
            <a:ext cx="1077912" cy="1046162"/>
          </a:xfrm>
          <a:prstGeom prst="rect">
            <a:avLst/>
          </a:prstGeom>
          <a:noFill/>
          <a:ln w="9525">
            <a:solidFill>
              <a:srgbClr val="003300"/>
            </a:solidFill>
            <a:miter lim="800000"/>
            <a:headEnd/>
            <a:tailEnd/>
          </a:ln>
        </p:spPr>
      </p:pic>
      <p:pic>
        <p:nvPicPr>
          <p:cNvPr id="66" name="Picture 5"/>
          <p:cNvPicPr>
            <a:picLocks noChangeAspect="1" noChangeArrowheads="1"/>
          </p:cNvPicPr>
          <p:nvPr/>
        </p:nvPicPr>
        <p:blipFill>
          <a:blip r:embed="rId6"/>
          <a:srcRect/>
          <a:stretch>
            <a:fillRect/>
          </a:stretch>
        </p:blipFill>
        <p:spPr bwMode="auto">
          <a:xfrm>
            <a:off x="2362200" y="1524000"/>
            <a:ext cx="965200" cy="949325"/>
          </a:xfrm>
          <a:prstGeom prst="rect">
            <a:avLst/>
          </a:prstGeom>
          <a:noFill/>
          <a:ln w="9525">
            <a:solidFill>
              <a:srgbClr val="003300"/>
            </a:solidFill>
            <a:miter lim="800000"/>
            <a:headEnd/>
            <a:tailEnd/>
          </a:ln>
        </p:spPr>
      </p:pic>
      <p:pic>
        <p:nvPicPr>
          <p:cNvPr id="67" name="Picture 6"/>
          <p:cNvPicPr>
            <a:picLocks noChangeAspect="1" noChangeArrowheads="1"/>
          </p:cNvPicPr>
          <p:nvPr/>
        </p:nvPicPr>
        <p:blipFill>
          <a:blip r:embed="rId7"/>
          <a:srcRect/>
          <a:stretch>
            <a:fillRect/>
          </a:stretch>
        </p:blipFill>
        <p:spPr bwMode="auto">
          <a:xfrm>
            <a:off x="3733800" y="3060700"/>
            <a:ext cx="995363" cy="979487"/>
          </a:xfrm>
          <a:prstGeom prst="rect">
            <a:avLst/>
          </a:prstGeom>
          <a:noFill/>
          <a:ln w="9525">
            <a:solidFill>
              <a:srgbClr val="003300"/>
            </a:solidFill>
            <a:miter lim="800000"/>
            <a:headEnd/>
            <a:tailEnd/>
          </a:ln>
        </p:spPr>
      </p:pic>
      <p:pic>
        <p:nvPicPr>
          <p:cNvPr id="68" name="Picture 7"/>
          <p:cNvPicPr>
            <a:picLocks noChangeAspect="1" noChangeArrowheads="1"/>
          </p:cNvPicPr>
          <p:nvPr/>
        </p:nvPicPr>
        <p:blipFill>
          <a:blip r:embed="rId8"/>
          <a:srcRect/>
          <a:stretch>
            <a:fillRect/>
          </a:stretch>
        </p:blipFill>
        <p:spPr bwMode="auto">
          <a:xfrm>
            <a:off x="4864100" y="1766887"/>
            <a:ext cx="939800" cy="877888"/>
          </a:xfrm>
          <a:prstGeom prst="rect">
            <a:avLst/>
          </a:prstGeom>
          <a:noFill/>
          <a:ln w="9525">
            <a:solidFill>
              <a:srgbClr val="003300"/>
            </a:solidFill>
            <a:miter lim="800000"/>
            <a:headEnd/>
            <a:tailEnd/>
          </a:ln>
        </p:spPr>
      </p:pic>
      <p:pic>
        <p:nvPicPr>
          <p:cNvPr id="69" name="Picture 8"/>
          <p:cNvPicPr>
            <a:picLocks noChangeAspect="1" noChangeArrowheads="1"/>
          </p:cNvPicPr>
          <p:nvPr/>
        </p:nvPicPr>
        <p:blipFill>
          <a:blip r:embed="rId9"/>
          <a:srcRect/>
          <a:stretch>
            <a:fillRect/>
          </a:stretch>
        </p:blipFill>
        <p:spPr bwMode="auto">
          <a:xfrm>
            <a:off x="6249988" y="2803525"/>
            <a:ext cx="1354137" cy="1204912"/>
          </a:xfrm>
          <a:prstGeom prst="rect">
            <a:avLst/>
          </a:prstGeom>
          <a:noFill/>
          <a:ln w="9525">
            <a:solidFill>
              <a:srgbClr val="003300"/>
            </a:solidFill>
            <a:miter lim="800000"/>
            <a:headEnd/>
            <a:tailEnd/>
          </a:ln>
        </p:spPr>
      </p:pic>
      <p:sp>
        <p:nvSpPr>
          <p:cNvPr id="71" name="Line 9"/>
          <p:cNvSpPr>
            <a:spLocks noChangeShapeType="1"/>
          </p:cNvSpPr>
          <p:nvPr/>
        </p:nvSpPr>
        <p:spPr bwMode="auto">
          <a:xfrm flipV="1">
            <a:off x="1212850" y="2109787"/>
            <a:ext cx="1130300" cy="876300"/>
          </a:xfrm>
          <a:prstGeom prst="line">
            <a:avLst/>
          </a:prstGeom>
          <a:noFill/>
          <a:ln w="28575">
            <a:solidFill>
              <a:schemeClr val="bg2"/>
            </a:solidFill>
            <a:round/>
            <a:headEnd/>
            <a:tailEnd type="triangle" w="med" len="med"/>
          </a:ln>
          <a:effectLst/>
        </p:spPr>
        <p:txBody>
          <a:bodyPr wrap="none" anchor="ctr"/>
          <a:lstStyle/>
          <a:p>
            <a:endParaRPr lang="en-US"/>
          </a:p>
        </p:txBody>
      </p:sp>
      <p:sp>
        <p:nvSpPr>
          <p:cNvPr id="74" name="Line 10"/>
          <p:cNvSpPr>
            <a:spLocks noChangeShapeType="1"/>
          </p:cNvSpPr>
          <p:nvPr/>
        </p:nvSpPr>
        <p:spPr bwMode="auto">
          <a:xfrm>
            <a:off x="3333750" y="1957387"/>
            <a:ext cx="901700" cy="1079500"/>
          </a:xfrm>
          <a:prstGeom prst="line">
            <a:avLst/>
          </a:prstGeom>
          <a:noFill/>
          <a:ln w="28575">
            <a:solidFill>
              <a:schemeClr val="bg2"/>
            </a:solidFill>
            <a:round/>
            <a:headEnd/>
            <a:tailEnd type="triangle" w="med" len="med"/>
          </a:ln>
          <a:effectLst/>
        </p:spPr>
        <p:txBody>
          <a:bodyPr wrap="none" anchor="ctr"/>
          <a:lstStyle/>
          <a:p>
            <a:endParaRPr lang="en-US"/>
          </a:p>
        </p:txBody>
      </p:sp>
      <p:sp>
        <p:nvSpPr>
          <p:cNvPr id="75" name="Line 11"/>
          <p:cNvSpPr>
            <a:spLocks noChangeShapeType="1"/>
          </p:cNvSpPr>
          <p:nvPr/>
        </p:nvSpPr>
        <p:spPr bwMode="auto">
          <a:xfrm flipV="1">
            <a:off x="4730750" y="2643187"/>
            <a:ext cx="762000" cy="1104900"/>
          </a:xfrm>
          <a:prstGeom prst="line">
            <a:avLst/>
          </a:prstGeom>
          <a:noFill/>
          <a:ln w="28575">
            <a:solidFill>
              <a:schemeClr val="bg2"/>
            </a:solidFill>
            <a:round/>
            <a:headEnd/>
            <a:tailEnd type="triangle" w="med" len="med"/>
          </a:ln>
          <a:effectLst/>
        </p:spPr>
        <p:txBody>
          <a:bodyPr wrap="none" anchor="ctr"/>
          <a:lstStyle/>
          <a:p>
            <a:endParaRPr lang="en-US"/>
          </a:p>
        </p:txBody>
      </p:sp>
      <p:sp>
        <p:nvSpPr>
          <p:cNvPr id="76" name="Line 12"/>
          <p:cNvSpPr>
            <a:spLocks noChangeShapeType="1"/>
          </p:cNvSpPr>
          <p:nvPr/>
        </p:nvSpPr>
        <p:spPr bwMode="auto">
          <a:xfrm>
            <a:off x="5810250" y="2058987"/>
            <a:ext cx="1079500" cy="762000"/>
          </a:xfrm>
          <a:prstGeom prst="line">
            <a:avLst/>
          </a:prstGeom>
          <a:noFill/>
          <a:ln w="28575">
            <a:solidFill>
              <a:schemeClr val="bg2"/>
            </a:solidFill>
            <a:round/>
            <a:headEnd/>
            <a:tailEnd type="triangle" w="med" len="med"/>
          </a:ln>
          <a:effec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down)">
                                      <p:cBhvr>
                                        <p:cTn id="7" dur="500"/>
                                        <p:tgtEl>
                                          <p:spTgt spid="71"/>
                                        </p:tgtEl>
                                      </p:cBhvr>
                                    </p:animEffect>
                                  </p:childTnLst>
                                </p:cTn>
                              </p:par>
                              <p:par>
                                <p:cTn id="8" presetID="10" presetClass="entr" presetSubtype="0" fill="hold"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2000"/>
                                        <p:tgtEl>
                                          <p:spTgt spid="6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wipe(up)">
                                      <p:cBhvr>
                                        <p:cTn id="15" dur="500"/>
                                        <p:tgtEl>
                                          <p:spTgt spid="74"/>
                                        </p:tgtEl>
                                      </p:cBhvr>
                                    </p:animEffect>
                                  </p:childTnLst>
                                </p:cTn>
                              </p:par>
                              <p:par>
                                <p:cTn id="16" presetID="10" presetClass="entr" presetSubtype="0" fill="hold" nodeType="with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fade">
                                      <p:cBhvr>
                                        <p:cTn id="18" dur="2000"/>
                                        <p:tgtEl>
                                          <p:spTgt spid="6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wipe(down)">
                                      <p:cBhvr>
                                        <p:cTn id="23" dur="500"/>
                                        <p:tgtEl>
                                          <p:spTgt spid="75"/>
                                        </p:tgtEl>
                                      </p:cBhvr>
                                    </p:animEffect>
                                  </p:childTnLst>
                                </p:cTn>
                              </p:par>
                              <p:par>
                                <p:cTn id="24" presetID="10" presetClass="entr" presetSubtype="0" fill="hold" nodeType="withEffect">
                                  <p:stCondLst>
                                    <p:cond delay="0"/>
                                  </p:stCondLst>
                                  <p:childTnLst>
                                    <p:set>
                                      <p:cBhvr>
                                        <p:cTn id="25" dur="1" fill="hold">
                                          <p:stCondLst>
                                            <p:cond delay="0"/>
                                          </p:stCondLst>
                                        </p:cTn>
                                        <p:tgtEl>
                                          <p:spTgt spid="68"/>
                                        </p:tgtEl>
                                        <p:attrNameLst>
                                          <p:attrName>style.visibility</p:attrName>
                                        </p:attrNameLst>
                                      </p:cBhvr>
                                      <p:to>
                                        <p:strVal val="visible"/>
                                      </p:to>
                                    </p:set>
                                    <p:animEffect transition="in" filter="fade">
                                      <p:cBhvr>
                                        <p:cTn id="26" dur="2000"/>
                                        <p:tgtEl>
                                          <p:spTgt spid="6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1000"/>
                                        <p:tgtEl>
                                          <p:spTgt spid="76"/>
                                        </p:tgtEl>
                                      </p:cBhvr>
                                    </p:animEffect>
                                  </p:childTnLst>
                                </p:cTn>
                              </p:par>
                              <p:par>
                                <p:cTn id="32" presetID="10" presetClass="entr" presetSubtype="0" fill="hold" nodeType="with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fade">
                                      <p:cBhvr>
                                        <p:cTn id="34" dur="2000"/>
                                        <p:tgtEl>
                                          <p:spTgt spid="69"/>
                                        </p:tgtEl>
                                      </p:cBhvr>
                                    </p:animEffect>
                                  </p:childTnLst>
                                </p:cTn>
                              </p:par>
                            </p:childTnLst>
                          </p:cTn>
                        </p:par>
                        <p:par>
                          <p:cTn id="35" fill="hold">
                            <p:stCondLst>
                              <p:cond delay="2000"/>
                            </p:stCondLst>
                            <p:childTnLst>
                              <p:par>
                                <p:cTn id="36" presetID="26" presetClass="emph" presetSubtype="0" fill="hold" nodeType="afterEffect">
                                  <p:stCondLst>
                                    <p:cond delay="0"/>
                                  </p:stCondLst>
                                  <p:childTnLst>
                                    <p:animEffect transition="out" filter="fade">
                                      <p:cBhvr>
                                        <p:cTn id="37" dur="500" tmFilter="0, 0; .2, .5; .8, .5; 1, 0"/>
                                        <p:tgtEl>
                                          <p:spTgt spid="69"/>
                                        </p:tgtEl>
                                      </p:cBhvr>
                                    </p:animEffect>
                                    <p:animScale>
                                      <p:cBhvr>
                                        <p:cTn id="38" dur="250" autoRev="1" fill="hold"/>
                                        <p:tgtEl>
                                          <p:spTgt spid="6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4" grpId="0" animBg="1"/>
      <p:bldP spid="75" grpId="0" animBg="1"/>
      <p:bldP spid="7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1095375"/>
          </a:xfrm>
          <a:prstGeom prst="rect">
            <a:avLst/>
          </a:prstGeom>
          <a:noFill/>
          <a:ln w="1270">
            <a:solidFill>
              <a:schemeClr val="tx1">
                <a:alpha val="99000"/>
              </a:schemeClr>
            </a:solidFill>
            <a:miter lim="800000"/>
            <a:headEnd/>
            <a:tailEnd/>
          </a:ln>
          <a:effectLst/>
        </p:spPr>
      </p:pic>
      <p:sp>
        <p:nvSpPr>
          <p:cNvPr id="7" name="TextBox 6"/>
          <p:cNvSpPr txBox="1"/>
          <p:nvPr/>
        </p:nvSpPr>
        <p:spPr>
          <a:xfrm>
            <a:off x="3200400" y="381000"/>
            <a:ext cx="3429000" cy="523220"/>
          </a:xfrm>
          <a:prstGeom prst="rect">
            <a:avLst/>
          </a:prstGeom>
          <a:noFill/>
        </p:spPr>
        <p:txBody>
          <a:bodyPr wrap="square" rtlCol="0">
            <a:spAutoFit/>
          </a:bodyPr>
          <a:lstStyle/>
          <a:p>
            <a:pPr algn="ctr" rtl="1"/>
            <a:r>
              <a:rPr lang="fa-IR" sz="2800" dirty="0" smtClean="0"/>
              <a:t>شبیه سازی دو بعدی فوتبال</a:t>
            </a:r>
          </a:p>
        </p:txBody>
      </p:sp>
      <p:sp>
        <p:nvSpPr>
          <p:cNvPr id="2049" name="AutoShape 1"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 name="AutoShape 2"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1" name="AutoShape 3"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3" name="AutoShape 5"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4" name="AutoShape 6"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5" name="AutoShape 7"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6" name="AutoShape 8"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7" name="AutoShape 9"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8" name="AutoShape 10"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9" name="AutoShape 11"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0" name="AutoShape 12"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1" name="AutoShape 13"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2" name="AutoShape 14"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3" name="AutoShape 15"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4" name="AutoShape 16"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5" name="AutoShape 17"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6" name="AutoShape 18"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7" name="AutoShape 19"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8" name="AutoShape 20"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9" name="AutoShape 21"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0" name="AutoShape 22"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1" name="AutoShape 23"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2" name="AutoShape 24"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3" name="AutoShape 25"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4" name="AutoShape 26"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5" name="AutoShape 27" descr="web"/>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6" name="AutoShape 28" descr="ml"/>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7" name="AutoShape 29"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8" name="AutoShape 30"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9" name="AutoShape 31"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0" name="AutoShape 32"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1" name="AutoShape 33"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2" name="AutoShape 34"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3" name="AutoShape 35"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4" name="AutoShape 36"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5" name="AutoShape 37"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6" name="AutoShape 38"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7" name="AutoShape 39"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8" name="AutoShape 40"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9" name="AutoShape 41"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0" name="AutoShape 42"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1" name="AutoShape 43"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2" name="AutoShape 44"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3" name="AutoShape 45"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3" name="Picture 3"/>
          <p:cNvPicPr>
            <a:picLocks noChangeAspect="1" noChangeArrowheads="1"/>
          </p:cNvPicPr>
          <p:nvPr/>
        </p:nvPicPr>
        <p:blipFill>
          <a:blip r:embed="rId3"/>
          <a:srcRect/>
          <a:stretch>
            <a:fillRect/>
          </a:stretch>
        </p:blipFill>
        <p:spPr bwMode="auto">
          <a:xfrm>
            <a:off x="10758" y="10758"/>
            <a:ext cx="1885950" cy="1076325"/>
          </a:xfrm>
          <a:prstGeom prst="rect">
            <a:avLst/>
          </a:prstGeom>
          <a:noFill/>
          <a:ln w="9525">
            <a:noFill/>
            <a:miter lim="800000"/>
            <a:headEnd/>
            <a:tailEnd/>
          </a:ln>
          <a:effectLst/>
        </p:spPr>
      </p:pic>
      <p:pic>
        <p:nvPicPr>
          <p:cNvPr id="4098" name="Picture 2"/>
          <p:cNvPicPr>
            <a:picLocks noChangeAspect="1" noChangeArrowheads="1"/>
          </p:cNvPicPr>
          <p:nvPr/>
        </p:nvPicPr>
        <p:blipFill>
          <a:blip r:embed="rId4"/>
          <a:srcRect/>
          <a:stretch>
            <a:fillRect/>
          </a:stretch>
        </p:blipFill>
        <p:spPr bwMode="auto">
          <a:xfrm>
            <a:off x="27432" y="33528"/>
            <a:ext cx="1809750" cy="1038225"/>
          </a:xfrm>
          <a:prstGeom prst="rect">
            <a:avLst/>
          </a:prstGeom>
          <a:noFill/>
          <a:ln w="9525">
            <a:noFill/>
            <a:miter lim="800000"/>
            <a:headEnd/>
            <a:tailEnd/>
          </a:ln>
          <a:effectLst/>
        </p:spPr>
      </p:pic>
      <p:pic>
        <p:nvPicPr>
          <p:cNvPr id="65" name="Picture 4"/>
          <p:cNvPicPr>
            <a:picLocks noChangeAspect="1" noChangeArrowheads="1"/>
          </p:cNvPicPr>
          <p:nvPr/>
        </p:nvPicPr>
        <p:blipFill>
          <a:blip r:embed="rId5"/>
          <a:srcRect/>
          <a:stretch>
            <a:fillRect/>
          </a:stretch>
        </p:blipFill>
        <p:spPr bwMode="auto">
          <a:xfrm>
            <a:off x="1381125" y="1884363"/>
            <a:ext cx="1327150" cy="1038225"/>
          </a:xfrm>
          <a:prstGeom prst="rect">
            <a:avLst/>
          </a:prstGeom>
          <a:noFill/>
        </p:spPr>
      </p:pic>
      <p:pic>
        <p:nvPicPr>
          <p:cNvPr id="66" name="Picture 5"/>
          <p:cNvPicPr>
            <a:picLocks noChangeAspect="1" noChangeArrowheads="1"/>
          </p:cNvPicPr>
          <p:nvPr/>
        </p:nvPicPr>
        <p:blipFill>
          <a:blip r:embed="rId6"/>
          <a:srcRect/>
          <a:stretch>
            <a:fillRect/>
          </a:stretch>
        </p:blipFill>
        <p:spPr bwMode="auto">
          <a:xfrm>
            <a:off x="3551238" y="3094038"/>
            <a:ext cx="1319212" cy="1138237"/>
          </a:xfrm>
          <a:prstGeom prst="rect">
            <a:avLst/>
          </a:prstGeom>
          <a:noFill/>
        </p:spPr>
      </p:pic>
      <p:pic>
        <p:nvPicPr>
          <p:cNvPr id="67" name="Picture 6"/>
          <p:cNvPicPr>
            <a:picLocks noChangeAspect="1" noChangeArrowheads="1"/>
          </p:cNvPicPr>
          <p:nvPr/>
        </p:nvPicPr>
        <p:blipFill>
          <a:blip r:embed="rId7"/>
          <a:srcRect/>
          <a:stretch>
            <a:fillRect/>
          </a:stretch>
        </p:blipFill>
        <p:spPr bwMode="auto">
          <a:xfrm>
            <a:off x="5867400" y="1524000"/>
            <a:ext cx="1452563" cy="1249363"/>
          </a:xfrm>
          <a:prstGeom prst="rect">
            <a:avLst/>
          </a:prstGeom>
          <a:noFill/>
        </p:spPr>
      </p:pic>
      <p:sp>
        <p:nvSpPr>
          <p:cNvPr id="68" name="Line 7"/>
          <p:cNvSpPr>
            <a:spLocks noChangeShapeType="1"/>
          </p:cNvSpPr>
          <p:nvPr/>
        </p:nvSpPr>
        <p:spPr bwMode="auto">
          <a:xfrm>
            <a:off x="2692400" y="2263775"/>
            <a:ext cx="1054100" cy="838200"/>
          </a:xfrm>
          <a:prstGeom prst="line">
            <a:avLst/>
          </a:prstGeom>
          <a:noFill/>
          <a:ln w="28575">
            <a:solidFill>
              <a:schemeClr val="bg2"/>
            </a:solidFill>
            <a:round/>
            <a:headEnd/>
            <a:tailEnd type="triangle" w="med" len="med"/>
          </a:ln>
          <a:effectLst/>
        </p:spPr>
        <p:txBody>
          <a:bodyPr wrap="none" anchor="ctr"/>
          <a:lstStyle/>
          <a:p>
            <a:endParaRPr lang="en-US"/>
          </a:p>
        </p:txBody>
      </p:sp>
      <p:sp>
        <p:nvSpPr>
          <p:cNvPr id="69" name="Line 8"/>
          <p:cNvSpPr>
            <a:spLocks noChangeShapeType="1"/>
          </p:cNvSpPr>
          <p:nvPr/>
        </p:nvSpPr>
        <p:spPr bwMode="auto">
          <a:xfrm flipV="1">
            <a:off x="4864100" y="2200275"/>
            <a:ext cx="1028700" cy="1435100"/>
          </a:xfrm>
          <a:prstGeom prst="line">
            <a:avLst/>
          </a:prstGeom>
          <a:noFill/>
          <a:ln w="28575">
            <a:solidFill>
              <a:schemeClr val="bg2"/>
            </a:solidFill>
            <a:round/>
            <a:headEnd/>
            <a:tailEnd type="triangle" w="med" len="med"/>
          </a:ln>
          <a:effec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up)">
                                      <p:cBhvr>
                                        <p:cTn id="7" dur="1000"/>
                                        <p:tgtEl>
                                          <p:spTgt spid="68"/>
                                        </p:tgtEl>
                                      </p:cBhvr>
                                    </p:animEffect>
                                  </p:childTnLst>
                                </p:cTn>
                              </p:par>
                              <p:par>
                                <p:cTn id="8" presetID="10" presetClass="entr" presetSubtype="0" fill="hold"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2000"/>
                                        <p:tgtEl>
                                          <p:spTgt spid="6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wipe(down)">
                                      <p:cBhvr>
                                        <p:cTn id="15" dur="1000"/>
                                        <p:tgtEl>
                                          <p:spTgt spid="69"/>
                                        </p:tgtEl>
                                      </p:cBhvr>
                                    </p:animEffect>
                                  </p:childTnLst>
                                </p:cTn>
                              </p:par>
                              <p:par>
                                <p:cTn id="16" presetID="10" presetClass="entr" presetSubtype="0" fill="hold" nodeType="with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fade">
                                      <p:cBhvr>
                                        <p:cTn id="18" dur="2000"/>
                                        <p:tgtEl>
                                          <p:spTgt spid="67"/>
                                        </p:tgtEl>
                                      </p:cBhvr>
                                    </p:animEffect>
                                  </p:childTnLst>
                                </p:cTn>
                              </p:par>
                            </p:childTnLst>
                          </p:cTn>
                        </p:par>
                        <p:par>
                          <p:cTn id="19" fill="hold">
                            <p:stCondLst>
                              <p:cond delay="2000"/>
                            </p:stCondLst>
                            <p:childTnLst>
                              <p:par>
                                <p:cTn id="20" presetID="26" presetClass="emph" presetSubtype="0" fill="hold" nodeType="afterEffect">
                                  <p:stCondLst>
                                    <p:cond delay="0"/>
                                  </p:stCondLst>
                                  <p:childTnLst>
                                    <p:animEffect transition="out" filter="fade">
                                      <p:cBhvr>
                                        <p:cTn id="21" dur="500" tmFilter="0, 0; .2, .5; .8, .5; 1, 0"/>
                                        <p:tgtEl>
                                          <p:spTgt spid="67"/>
                                        </p:tgtEl>
                                      </p:cBhvr>
                                    </p:animEffect>
                                    <p:animScale>
                                      <p:cBhvr>
                                        <p:cTn id="22" dur="250" autoRev="1" fill="hold"/>
                                        <p:tgtEl>
                                          <p:spTgt spid="6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1095375"/>
          </a:xfrm>
          <a:prstGeom prst="rect">
            <a:avLst/>
          </a:prstGeom>
          <a:noFill/>
          <a:ln w="1270">
            <a:solidFill>
              <a:schemeClr val="tx1">
                <a:alpha val="99000"/>
              </a:schemeClr>
            </a:solidFill>
            <a:miter lim="800000"/>
            <a:headEnd/>
            <a:tailEnd/>
          </a:ln>
          <a:effectLst/>
        </p:spPr>
      </p:pic>
      <p:sp>
        <p:nvSpPr>
          <p:cNvPr id="7" name="TextBox 6"/>
          <p:cNvSpPr txBox="1"/>
          <p:nvPr/>
        </p:nvSpPr>
        <p:spPr>
          <a:xfrm>
            <a:off x="3200400" y="381000"/>
            <a:ext cx="3429000" cy="523220"/>
          </a:xfrm>
          <a:prstGeom prst="rect">
            <a:avLst/>
          </a:prstGeom>
          <a:noFill/>
        </p:spPr>
        <p:txBody>
          <a:bodyPr wrap="square" rtlCol="0">
            <a:spAutoFit/>
          </a:bodyPr>
          <a:lstStyle/>
          <a:p>
            <a:pPr algn="ctr" rtl="1"/>
            <a:r>
              <a:rPr lang="fa-IR" sz="2800" dirty="0" smtClean="0"/>
              <a:t>شبیه سازی دو بعدی فوتبال</a:t>
            </a:r>
          </a:p>
        </p:txBody>
      </p:sp>
      <p:sp>
        <p:nvSpPr>
          <p:cNvPr id="2049" name="AutoShape 1"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 name="AutoShape 2"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1" name="AutoShape 3"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3" name="AutoShape 5"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4" name="AutoShape 6"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5" name="AutoShape 7"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6" name="AutoShape 8"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7" name="AutoShape 9"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8" name="AutoShape 10"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9" name="AutoShape 11"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0" name="AutoShape 12"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1" name="AutoShape 13"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2" name="AutoShape 14"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3" name="AutoShape 15"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4" name="AutoShape 16"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5" name="AutoShape 17"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6" name="AutoShape 18"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7" name="AutoShape 19"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8" name="AutoShape 20"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9" name="AutoShape 21"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0" name="AutoShape 22"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1" name="AutoShape 23"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2" name="AutoShape 24"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3" name="AutoShape 25"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4" name="AutoShape 26"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5" name="AutoShape 27" descr="web"/>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6" name="AutoShape 28" descr="ml"/>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7" name="AutoShape 29"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8" name="AutoShape 30"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9" name="AutoShape 31"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0" name="AutoShape 32"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1" name="AutoShape 33"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2" name="AutoShape 34"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3" name="AutoShape 35"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4" name="AutoShape 36"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5" name="AutoShape 37"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6" name="AutoShape 38"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7" name="AutoShape 39"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8" name="AutoShape 40"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9" name="AutoShape 41"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0" name="AutoShape 42"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1" name="AutoShape 43"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2" name="AutoShape 44"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3" name="AutoShape 45"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3" name="Picture 3"/>
          <p:cNvPicPr>
            <a:picLocks noChangeAspect="1" noChangeArrowheads="1"/>
          </p:cNvPicPr>
          <p:nvPr/>
        </p:nvPicPr>
        <p:blipFill>
          <a:blip r:embed="rId3"/>
          <a:srcRect/>
          <a:stretch>
            <a:fillRect/>
          </a:stretch>
        </p:blipFill>
        <p:spPr bwMode="auto">
          <a:xfrm>
            <a:off x="10758" y="10758"/>
            <a:ext cx="1885950" cy="1076325"/>
          </a:xfrm>
          <a:prstGeom prst="rect">
            <a:avLst/>
          </a:prstGeom>
          <a:noFill/>
          <a:ln w="9525">
            <a:noFill/>
            <a:miter lim="800000"/>
            <a:headEnd/>
            <a:tailEnd/>
          </a:ln>
          <a:effectLst/>
        </p:spPr>
      </p:pic>
      <p:pic>
        <p:nvPicPr>
          <p:cNvPr id="4098" name="Picture 2"/>
          <p:cNvPicPr>
            <a:picLocks noChangeAspect="1" noChangeArrowheads="1"/>
          </p:cNvPicPr>
          <p:nvPr/>
        </p:nvPicPr>
        <p:blipFill>
          <a:blip r:embed="rId4"/>
          <a:srcRect/>
          <a:stretch>
            <a:fillRect/>
          </a:stretch>
        </p:blipFill>
        <p:spPr bwMode="auto">
          <a:xfrm>
            <a:off x="27432" y="33528"/>
            <a:ext cx="1809750" cy="1038225"/>
          </a:xfrm>
          <a:prstGeom prst="rect">
            <a:avLst/>
          </a:prstGeom>
          <a:noFill/>
          <a:ln w="9525">
            <a:noFill/>
            <a:miter lim="800000"/>
            <a:headEnd/>
            <a:tailEnd/>
          </a:ln>
          <a:effectLst/>
        </p:spPr>
      </p:pic>
      <p:grpSp>
        <p:nvGrpSpPr>
          <p:cNvPr id="56" name="Group 74"/>
          <p:cNvGrpSpPr>
            <a:grpSpLocks/>
          </p:cNvGrpSpPr>
          <p:nvPr/>
        </p:nvGrpSpPr>
        <p:grpSpPr bwMode="auto">
          <a:xfrm>
            <a:off x="2224088" y="1971675"/>
            <a:ext cx="417512" cy="490538"/>
            <a:chOff x="1401" y="1242"/>
            <a:chExt cx="263" cy="309"/>
          </a:xfrm>
        </p:grpSpPr>
        <p:sp>
          <p:nvSpPr>
            <p:cNvPr id="57" name="Arc 15"/>
            <p:cNvSpPr>
              <a:spLocks/>
            </p:cNvSpPr>
            <p:nvPr/>
          </p:nvSpPr>
          <p:spPr bwMode="auto">
            <a:xfrm rot="5778022" flipV="1">
              <a:off x="1321" y="1322"/>
              <a:ext cx="294" cy="134"/>
            </a:xfrm>
            <a:custGeom>
              <a:avLst/>
              <a:gdLst>
                <a:gd name="G0" fmla="+- 21600 0 0"/>
                <a:gd name="G1" fmla="+- 21600 0 0"/>
                <a:gd name="G2" fmla="+- 21600 0 0"/>
                <a:gd name="T0" fmla="*/ 1 w 43200"/>
                <a:gd name="T1" fmla="*/ 21822 h 21822"/>
                <a:gd name="T2" fmla="*/ 43199 w 43200"/>
                <a:gd name="T3" fmla="*/ 21798 h 21822"/>
                <a:gd name="T4" fmla="*/ 21600 w 43200"/>
                <a:gd name="T5" fmla="*/ 21600 h 21822"/>
              </a:gdLst>
              <a:ahLst/>
              <a:cxnLst>
                <a:cxn ang="0">
                  <a:pos x="T0" y="T1"/>
                </a:cxn>
                <a:cxn ang="0">
                  <a:pos x="T2" y="T3"/>
                </a:cxn>
                <a:cxn ang="0">
                  <a:pos x="T4" y="T5"/>
                </a:cxn>
              </a:cxnLst>
              <a:rect l="0" t="0" r="r" b="b"/>
              <a:pathLst>
                <a:path w="43200" h="21822" fill="none" extrusionOk="0">
                  <a:moveTo>
                    <a:pt x="1" y="21821"/>
                  </a:moveTo>
                  <a:cubicBezTo>
                    <a:pt x="0" y="21748"/>
                    <a:pt x="0" y="21674"/>
                    <a:pt x="0" y="21600"/>
                  </a:cubicBezTo>
                  <a:cubicBezTo>
                    <a:pt x="0" y="9670"/>
                    <a:pt x="9670" y="0"/>
                    <a:pt x="21600" y="0"/>
                  </a:cubicBezTo>
                  <a:cubicBezTo>
                    <a:pt x="33529" y="0"/>
                    <a:pt x="43200" y="9670"/>
                    <a:pt x="43200" y="21600"/>
                  </a:cubicBezTo>
                  <a:cubicBezTo>
                    <a:pt x="43200" y="21666"/>
                    <a:pt x="43199" y="21732"/>
                    <a:pt x="43199" y="21798"/>
                  </a:cubicBezTo>
                </a:path>
                <a:path w="43200" h="21822" stroke="0" extrusionOk="0">
                  <a:moveTo>
                    <a:pt x="1" y="21821"/>
                  </a:moveTo>
                  <a:cubicBezTo>
                    <a:pt x="0" y="21748"/>
                    <a:pt x="0" y="21674"/>
                    <a:pt x="0" y="21600"/>
                  </a:cubicBezTo>
                  <a:cubicBezTo>
                    <a:pt x="0" y="9670"/>
                    <a:pt x="9670" y="0"/>
                    <a:pt x="21600" y="0"/>
                  </a:cubicBezTo>
                  <a:cubicBezTo>
                    <a:pt x="33529" y="0"/>
                    <a:pt x="43200" y="9670"/>
                    <a:pt x="43200" y="21600"/>
                  </a:cubicBezTo>
                  <a:cubicBezTo>
                    <a:pt x="43200" y="21666"/>
                    <a:pt x="43199" y="21732"/>
                    <a:pt x="43199" y="21798"/>
                  </a:cubicBezTo>
                  <a:lnTo>
                    <a:pt x="21600" y="21600"/>
                  </a:lnTo>
                  <a:close/>
                </a:path>
              </a:pathLst>
            </a:custGeom>
            <a:solidFill>
              <a:schemeClr val="tx2"/>
            </a:solidFill>
            <a:ln w="9525">
              <a:solidFill>
                <a:schemeClr val="tx1"/>
              </a:solidFill>
              <a:round/>
              <a:headEnd/>
              <a:tailEnd/>
            </a:ln>
            <a:effectLst/>
          </p:spPr>
          <p:txBody>
            <a:bodyPr wrap="none" anchor="ctr"/>
            <a:lstStyle/>
            <a:p>
              <a:endParaRPr lang="en-US"/>
            </a:p>
          </p:txBody>
        </p:sp>
        <p:sp>
          <p:nvSpPr>
            <p:cNvPr id="58" name="Arc 16"/>
            <p:cNvSpPr>
              <a:spLocks/>
            </p:cNvSpPr>
            <p:nvPr/>
          </p:nvSpPr>
          <p:spPr bwMode="auto">
            <a:xfrm rot="16585549" flipV="1">
              <a:off x="1451" y="1337"/>
              <a:ext cx="294" cy="133"/>
            </a:xfrm>
            <a:custGeom>
              <a:avLst/>
              <a:gdLst>
                <a:gd name="G0" fmla="+- 21599 0 0"/>
                <a:gd name="G1" fmla="+- 21600 0 0"/>
                <a:gd name="G2" fmla="+- 21600 0 0"/>
                <a:gd name="T0" fmla="*/ 0 w 43199"/>
                <a:gd name="T1" fmla="*/ 21417 h 21600"/>
                <a:gd name="T2" fmla="*/ 43199 w 43199"/>
                <a:gd name="T3" fmla="*/ 21600 h 21600"/>
                <a:gd name="T4" fmla="*/ 21599 w 43199"/>
                <a:gd name="T5" fmla="*/ 21600 h 21600"/>
              </a:gdLst>
              <a:ahLst/>
              <a:cxnLst>
                <a:cxn ang="0">
                  <a:pos x="T0" y="T1"/>
                </a:cxn>
                <a:cxn ang="0">
                  <a:pos x="T2" y="T3"/>
                </a:cxn>
                <a:cxn ang="0">
                  <a:pos x="T4" y="T5"/>
                </a:cxn>
              </a:cxnLst>
              <a:rect l="0" t="0" r="r" b="b"/>
              <a:pathLst>
                <a:path w="43199" h="21600" fill="none" extrusionOk="0">
                  <a:moveTo>
                    <a:pt x="-1" y="21416"/>
                  </a:moveTo>
                  <a:cubicBezTo>
                    <a:pt x="100" y="9559"/>
                    <a:pt x="9741" y="-1"/>
                    <a:pt x="21599" y="0"/>
                  </a:cubicBezTo>
                  <a:cubicBezTo>
                    <a:pt x="33528" y="0"/>
                    <a:pt x="43199" y="9670"/>
                    <a:pt x="43199" y="21600"/>
                  </a:cubicBezTo>
                </a:path>
                <a:path w="43199" h="21600" stroke="0" extrusionOk="0">
                  <a:moveTo>
                    <a:pt x="-1" y="21416"/>
                  </a:moveTo>
                  <a:cubicBezTo>
                    <a:pt x="100" y="9559"/>
                    <a:pt x="9741" y="-1"/>
                    <a:pt x="21599" y="0"/>
                  </a:cubicBezTo>
                  <a:cubicBezTo>
                    <a:pt x="33528" y="0"/>
                    <a:pt x="43199" y="9670"/>
                    <a:pt x="43199" y="21600"/>
                  </a:cubicBezTo>
                  <a:lnTo>
                    <a:pt x="21599" y="21600"/>
                  </a:lnTo>
                  <a:close/>
                </a:path>
              </a:pathLst>
            </a:custGeom>
            <a:solidFill>
              <a:srgbClr val="FFFF00"/>
            </a:solidFill>
            <a:ln w="9525">
              <a:solidFill>
                <a:schemeClr val="tx1"/>
              </a:solidFill>
              <a:round/>
              <a:headEnd/>
              <a:tailEnd/>
            </a:ln>
            <a:effectLst/>
          </p:spPr>
          <p:txBody>
            <a:bodyPr wrap="none" anchor="ctr"/>
            <a:lstStyle/>
            <a:p>
              <a:endParaRPr lang="en-US"/>
            </a:p>
          </p:txBody>
        </p:sp>
      </p:grpSp>
      <p:sp>
        <p:nvSpPr>
          <p:cNvPr id="59" name="Rectangle 18" descr="Outlined diamond"/>
          <p:cNvSpPr>
            <a:spLocks noChangeArrowheads="1"/>
          </p:cNvSpPr>
          <p:nvPr/>
        </p:nvSpPr>
        <p:spPr bwMode="auto">
          <a:xfrm>
            <a:off x="5080000" y="1206500"/>
            <a:ext cx="457200" cy="4368800"/>
          </a:xfrm>
          <a:prstGeom prst="rect">
            <a:avLst/>
          </a:prstGeom>
          <a:pattFill prst="openDmnd">
            <a:fgClr>
              <a:schemeClr val="tx2"/>
            </a:fgClr>
            <a:bgClr>
              <a:srgbClr val="FFFFFF"/>
            </a:bgClr>
          </a:pattFill>
          <a:ln w="9525" algn="ctr">
            <a:solidFill>
              <a:schemeClr val="tx1"/>
            </a:solidFill>
            <a:miter lim="800000"/>
            <a:headEnd/>
            <a:tailEnd/>
          </a:ln>
          <a:effectLst/>
        </p:spPr>
        <p:txBody>
          <a:bodyPr wrap="none" anchor="ctr"/>
          <a:lstStyle/>
          <a:p>
            <a:endParaRPr lang="en-US"/>
          </a:p>
        </p:txBody>
      </p:sp>
      <p:grpSp>
        <p:nvGrpSpPr>
          <p:cNvPr id="60" name="Group 22"/>
          <p:cNvGrpSpPr>
            <a:grpSpLocks/>
          </p:cNvGrpSpPr>
          <p:nvPr/>
        </p:nvGrpSpPr>
        <p:grpSpPr bwMode="auto">
          <a:xfrm>
            <a:off x="4333875" y="2379663"/>
            <a:ext cx="414338" cy="514350"/>
            <a:chOff x="2730" y="1499"/>
            <a:chExt cx="261" cy="324"/>
          </a:xfrm>
        </p:grpSpPr>
        <p:sp>
          <p:nvSpPr>
            <p:cNvPr id="61" name="Arc 19"/>
            <p:cNvSpPr>
              <a:spLocks/>
            </p:cNvSpPr>
            <p:nvPr/>
          </p:nvSpPr>
          <p:spPr bwMode="auto">
            <a:xfrm rot="16975287" flipV="1">
              <a:off x="2777" y="1609"/>
              <a:ext cx="294" cy="134"/>
            </a:xfrm>
            <a:custGeom>
              <a:avLst/>
              <a:gdLst>
                <a:gd name="G0" fmla="+- 21600 0 0"/>
                <a:gd name="G1" fmla="+- 21600 0 0"/>
                <a:gd name="G2" fmla="+- 21600 0 0"/>
                <a:gd name="T0" fmla="*/ 1 w 43200"/>
                <a:gd name="T1" fmla="*/ 21822 h 21822"/>
                <a:gd name="T2" fmla="*/ 43199 w 43200"/>
                <a:gd name="T3" fmla="*/ 21798 h 21822"/>
                <a:gd name="T4" fmla="*/ 21600 w 43200"/>
                <a:gd name="T5" fmla="*/ 21600 h 21822"/>
              </a:gdLst>
              <a:ahLst/>
              <a:cxnLst>
                <a:cxn ang="0">
                  <a:pos x="T0" y="T1"/>
                </a:cxn>
                <a:cxn ang="0">
                  <a:pos x="T2" y="T3"/>
                </a:cxn>
                <a:cxn ang="0">
                  <a:pos x="T4" y="T5"/>
                </a:cxn>
              </a:cxnLst>
              <a:rect l="0" t="0" r="r" b="b"/>
              <a:pathLst>
                <a:path w="43200" h="21822" fill="none" extrusionOk="0">
                  <a:moveTo>
                    <a:pt x="1" y="21821"/>
                  </a:moveTo>
                  <a:cubicBezTo>
                    <a:pt x="0" y="21748"/>
                    <a:pt x="0" y="21674"/>
                    <a:pt x="0" y="21600"/>
                  </a:cubicBezTo>
                  <a:cubicBezTo>
                    <a:pt x="0" y="9670"/>
                    <a:pt x="9670" y="0"/>
                    <a:pt x="21600" y="0"/>
                  </a:cubicBezTo>
                  <a:cubicBezTo>
                    <a:pt x="33529" y="0"/>
                    <a:pt x="43200" y="9670"/>
                    <a:pt x="43200" y="21600"/>
                  </a:cubicBezTo>
                  <a:cubicBezTo>
                    <a:pt x="43200" y="21666"/>
                    <a:pt x="43199" y="21732"/>
                    <a:pt x="43199" y="21798"/>
                  </a:cubicBezTo>
                </a:path>
                <a:path w="43200" h="21822" stroke="0" extrusionOk="0">
                  <a:moveTo>
                    <a:pt x="1" y="21821"/>
                  </a:moveTo>
                  <a:cubicBezTo>
                    <a:pt x="0" y="21748"/>
                    <a:pt x="0" y="21674"/>
                    <a:pt x="0" y="21600"/>
                  </a:cubicBezTo>
                  <a:cubicBezTo>
                    <a:pt x="0" y="9670"/>
                    <a:pt x="9670" y="0"/>
                    <a:pt x="21600" y="0"/>
                  </a:cubicBezTo>
                  <a:cubicBezTo>
                    <a:pt x="33529" y="0"/>
                    <a:pt x="43200" y="9670"/>
                    <a:pt x="43200" y="21600"/>
                  </a:cubicBezTo>
                  <a:cubicBezTo>
                    <a:pt x="43200" y="21666"/>
                    <a:pt x="43199" y="21732"/>
                    <a:pt x="43199" y="21798"/>
                  </a:cubicBezTo>
                  <a:lnTo>
                    <a:pt x="21600" y="21600"/>
                  </a:lnTo>
                  <a:close/>
                </a:path>
              </a:pathLst>
            </a:custGeom>
            <a:solidFill>
              <a:schemeClr val="tx2"/>
            </a:solidFill>
            <a:ln w="9525">
              <a:solidFill>
                <a:schemeClr val="tx1"/>
              </a:solidFill>
              <a:round/>
              <a:headEnd/>
              <a:tailEnd/>
            </a:ln>
            <a:effectLst/>
          </p:spPr>
          <p:txBody>
            <a:bodyPr wrap="none" anchor="ctr"/>
            <a:lstStyle/>
            <a:p>
              <a:endParaRPr lang="en-US"/>
            </a:p>
          </p:txBody>
        </p:sp>
        <p:sp>
          <p:nvSpPr>
            <p:cNvPr id="62" name="Arc 20"/>
            <p:cNvSpPr>
              <a:spLocks/>
            </p:cNvSpPr>
            <p:nvPr/>
          </p:nvSpPr>
          <p:spPr bwMode="auto">
            <a:xfrm rot="6182813" flipV="1">
              <a:off x="2650" y="1579"/>
              <a:ext cx="294" cy="133"/>
            </a:xfrm>
            <a:custGeom>
              <a:avLst/>
              <a:gdLst>
                <a:gd name="G0" fmla="+- 21599 0 0"/>
                <a:gd name="G1" fmla="+- 21600 0 0"/>
                <a:gd name="G2" fmla="+- 21600 0 0"/>
                <a:gd name="T0" fmla="*/ 0 w 43199"/>
                <a:gd name="T1" fmla="*/ 21417 h 21600"/>
                <a:gd name="T2" fmla="*/ 43199 w 43199"/>
                <a:gd name="T3" fmla="*/ 21600 h 21600"/>
                <a:gd name="T4" fmla="*/ 21599 w 43199"/>
                <a:gd name="T5" fmla="*/ 21600 h 21600"/>
              </a:gdLst>
              <a:ahLst/>
              <a:cxnLst>
                <a:cxn ang="0">
                  <a:pos x="T0" y="T1"/>
                </a:cxn>
                <a:cxn ang="0">
                  <a:pos x="T2" y="T3"/>
                </a:cxn>
                <a:cxn ang="0">
                  <a:pos x="T4" y="T5"/>
                </a:cxn>
              </a:cxnLst>
              <a:rect l="0" t="0" r="r" b="b"/>
              <a:pathLst>
                <a:path w="43199" h="21600" fill="none" extrusionOk="0">
                  <a:moveTo>
                    <a:pt x="-1" y="21416"/>
                  </a:moveTo>
                  <a:cubicBezTo>
                    <a:pt x="100" y="9559"/>
                    <a:pt x="9741" y="-1"/>
                    <a:pt x="21599" y="0"/>
                  </a:cubicBezTo>
                  <a:cubicBezTo>
                    <a:pt x="33528" y="0"/>
                    <a:pt x="43199" y="9670"/>
                    <a:pt x="43199" y="21600"/>
                  </a:cubicBezTo>
                </a:path>
                <a:path w="43199" h="21600" stroke="0" extrusionOk="0">
                  <a:moveTo>
                    <a:pt x="-1" y="21416"/>
                  </a:moveTo>
                  <a:cubicBezTo>
                    <a:pt x="100" y="9559"/>
                    <a:pt x="9741" y="-1"/>
                    <a:pt x="21599" y="0"/>
                  </a:cubicBezTo>
                  <a:cubicBezTo>
                    <a:pt x="33528" y="0"/>
                    <a:pt x="43199" y="9670"/>
                    <a:pt x="43199" y="21600"/>
                  </a:cubicBezTo>
                  <a:lnTo>
                    <a:pt x="21599" y="21600"/>
                  </a:lnTo>
                  <a:close/>
                </a:path>
              </a:pathLst>
            </a:custGeom>
            <a:solidFill>
              <a:srgbClr val="800080"/>
            </a:solidFill>
            <a:ln w="9525">
              <a:solidFill>
                <a:schemeClr val="tx1"/>
              </a:solidFill>
              <a:round/>
              <a:headEnd/>
              <a:tailEnd/>
            </a:ln>
            <a:effectLst/>
          </p:spPr>
          <p:txBody>
            <a:bodyPr wrap="none" anchor="ctr"/>
            <a:lstStyle/>
            <a:p>
              <a:endParaRPr lang="en-US"/>
            </a:p>
          </p:txBody>
        </p:sp>
      </p:grpSp>
      <p:sp>
        <p:nvSpPr>
          <p:cNvPr id="63" name="Oval 23" descr="Solid diamond"/>
          <p:cNvSpPr>
            <a:spLocks noChangeArrowheads="1"/>
          </p:cNvSpPr>
          <p:nvPr/>
        </p:nvSpPr>
        <p:spPr bwMode="auto">
          <a:xfrm>
            <a:off x="2628900" y="2222500"/>
            <a:ext cx="165100" cy="152400"/>
          </a:xfrm>
          <a:prstGeom prst="ellipse">
            <a:avLst/>
          </a:prstGeom>
          <a:pattFill prst="solidDmnd">
            <a:fgClr>
              <a:schemeClr val="tx2"/>
            </a:fgClr>
            <a:bgClr>
              <a:srgbClr val="FFFFFF"/>
            </a:bgClr>
          </a:pattFill>
          <a:ln w="9525" algn="ctr">
            <a:solidFill>
              <a:schemeClr val="tx1"/>
            </a:solidFill>
            <a:round/>
            <a:headEnd/>
            <a:tailEnd/>
          </a:ln>
          <a:effectLst/>
        </p:spPr>
        <p:txBody>
          <a:bodyPr wrap="none" anchor="ctr"/>
          <a:lstStyle/>
          <a:p>
            <a:endParaRPr lang="en-US"/>
          </a:p>
        </p:txBody>
      </p:sp>
      <p:sp>
        <p:nvSpPr>
          <p:cNvPr id="64" name="Line 24"/>
          <p:cNvSpPr>
            <a:spLocks noChangeShapeType="1"/>
          </p:cNvSpPr>
          <p:nvPr/>
        </p:nvSpPr>
        <p:spPr bwMode="auto">
          <a:xfrm>
            <a:off x="5067300" y="1308100"/>
            <a:ext cx="685800" cy="0"/>
          </a:xfrm>
          <a:prstGeom prst="line">
            <a:avLst/>
          </a:prstGeom>
          <a:noFill/>
          <a:ln w="9525">
            <a:solidFill>
              <a:schemeClr val="tx1"/>
            </a:solidFill>
            <a:round/>
            <a:headEnd type="triangle" w="med" len="med"/>
            <a:tailEnd/>
          </a:ln>
          <a:effectLst/>
        </p:spPr>
        <p:txBody>
          <a:bodyPr wrap="none" anchor="ctr"/>
          <a:lstStyle/>
          <a:p>
            <a:endParaRPr lang="en-US"/>
          </a:p>
        </p:txBody>
      </p:sp>
      <p:sp>
        <p:nvSpPr>
          <p:cNvPr id="70" name="Line 26"/>
          <p:cNvSpPr>
            <a:spLocks noChangeShapeType="1"/>
          </p:cNvSpPr>
          <p:nvPr/>
        </p:nvSpPr>
        <p:spPr bwMode="auto">
          <a:xfrm>
            <a:off x="5067300" y="1460500"/>
            <a:ext cx="685800" cy="0"/>
          </a:xfrm>
          <a:prstGeom prst="line">
            <a:avLst/>
          </a:prstGeom>
          <a:noFill/>
          <a:ln w="9525">
            <a:solidFill>
              <a:schemeClr val="tx1"/>
            </a:solidFill>
            <a:round/>
            <a:headEnd type="triangle" w="med" len="med"/>
            <a:tailEnd/>
          </a:ln>
          <a:effectLst/>
        </p:spPr>
        <p:txBody>
          <a:bodyPr wrap="none" anchor="ctr"/>
          <a:lstStyle/>
          <a:p>
            <a:endParaRPr lang="en-US"/>
          </a:p>
        </p:txBody>
      </p:sp>
      <p:sp>
        <p:nvSpPr>
          <p:cNvPr id="71" name="Line 27"/>
          <p:cNvSpPr>
            <a:spLocks noChangeShapeType="1"/>
          </p:cNvSpPr>
          <p:nvPr/>
        </p:nvSpPr>
        <p:spPr bwMode="auto">
          <a:xfrm>
            <a:off x="5067300" y="1600200"/>
            <a:ext cx="685800" cy="0"/>
          </a:xfrm>
          <a:prstGeom prst="line">
            <a:avLst/>
          </a:prstGeom>
          <a:noFill/>
          <a:ln w="9525">
            <a:solidFill>
              <a:schemeClr val="tx1"/>
            </a:solidFill>
            <a:round/>
            <a:headEnd type="triangle" w="med" len="med"/>
            <a:tailEnd/>
          </a:ln>
          <a:effectLst/>
        </p:spPr>
        <p:txBody>
          <a:bodyPr wrap="none" anchor="ctr"/>
          <a:lstStyle/>
          <a:p>
            <a:endParaRPr lang="en-US"/>
          </a:p>
        </p:txBody>
      </p:sp>
      <p:sp>
        <p:nvSpPr>
          <p:cNvPr id="72" name="Line 28"/>
          <p:cNvSpPr>
            <a:spLocks noChangeShapeType="1"/>
          </p:cNvSpPr>
          <p:nvPr/>
        </p:nvSpPr>
        <p:spPr bwMode="auto">
          <a:xfrm>
            <a:off x="5067300" y="1752600"/>
            <a:ext cx="685800" cy="0"/>
          </a:xfrm>
          <a:prstGeom prst="line">
            <a:avLst/>
          </a:prstGeom>
          <a:noFill/>
          <a:ln w="9525">
            <a:solidFill>
              <a:schemeClr val="tx1"/>
            </a:solidFill>
            <a:round/>
            <a:headEnd type="triangle" w="med" len="med"/>
            <a:tailEnd/>
          </a:ln>
          <a:effectLst/>
        </p:spPr>
        <p:txBody>
          <a:bodyPr wrap="none" anchor="ctr"/>
          <a:lstStyle/>
          <a:p>
            <a:endParaRPr lang="en-US"/>
          </a:p>
        </p:txBody>
      </p:sp>
      <p:sp>
        <p:nvSpPr>
          <p:cNvPr id="73" name="Line 29"/>
          <p:cNvSpPr>
            <a:spLocks noChangeShapeType="1"/>
          </p:cNvSpPr>
          <p:nvPr/>
        </p:nvSpPr>
        <p:spPr bwMode="auto">
          <a:xfrm>
            <a:off x="5067300" y="1905000"/>
            <a:ext cx="685800" cy="0"/>
          </a:xfrm>
          <a:prstGeom prst="line">
            <a:avLst/>
          </a:prstGeom>
          <a:noFill/>
          <a:ln w="9525">
            <a:solidFill>
              <a:schemeClr val="tx1"/>
            </a:solidFill>
            <a:round/>
            <a:headEnd type="triangle" w="med" len="med"/>
            <a:tailEnd/>
          </a:ln>
          <a:effectLst/>
        </p:spPr>
        <p:txBody>
          <a:bodyPr wrap="none" anchor="ctr"/>
          <a:lstStyle/>
          <a:p>
            <a:endParaRPr lang="en-US"/>
          </a:p>
        </p:txBody>
      </p:sp>
      <p:sp>
        <p:nvSpPr>
          <p:cNvPr id="74" name="Line 30"/>
          <p:cNvSpPr>
            <a:spLocks noChangeShapeType="1"/>
          </p:cNvSpPr>
          <p:nvPr/>
        </p:nvSpPr>
        <p:spPr bwMode="auto">
          <a:xfrm>
            <a:off x="5067300" y="2044700"/>
            <a:ext cx="685800" cy="0"/>
          </a:xfrm>
          <a:prstGeom prst="line">
            <a:avLst/>
          </a:prstGeom>
          <a:noFill/>
          <a:ln w="9525">
            <a:solidFill>
              <a:schemeClr val="tx1"/>
            </a:solidFill>
            <a:round/>
            <a:headEnd type="triangle" w="med" len="med"/>
            <a:tailEnd/>
          </a:ln>
          <a:effectLst/>
        </p:spPr>
        <p:txBody>
          <a:bodyPr wrap="none" anchor="ctr"/>
          <a:lstStyle/>
          <a:p>
            <a:endParaRPr lang="en-US"/>
          </a:p>
        </p:txBody>
      </p:sp>
      <p:sp>
        <p:nvSpPr>
          <p:cNvPr id="75" name="Line 31"/>
          <p:cNvSpPr>
            <a:spLocks noChangeShapeType="1"/>
          </p:cNvSpPr>
          <p:nvPr/>
        </p:nvSpPr>
        <p:spPr bwMode="auto">
          <a:xfrm>
            <a:off x="5080000" y="2184400"/>
            <a:ext cx="685800" cy="0"/>
          </a:xfrm>
          <a:prstGeom prst="line">
            <a:avLst/>
          </a:prstGeom>
          <a:noFill/>
          <a:ln w="9525">
            <a:solidFill>
              <a:schemeClr val="tx1"/>
            </a:solidFill>
            <a:round/>
            <a:headEnd type="triangle" w="med" len="med"/>
            <a:tailEnd/>
          </a:ln>
          <a:effectLst/>
        </p:spPr>
        <p:txBody>
          <a:bodyPr wrap="none" anchor="ctr"/>
          <a:lstStyle/>
          <a:p>
            <a:endParaRPr lang="en-US"/>
          </a:p>
        </p:txBody>
      </p:sp>
      <p:sp>
        <p:nvSpPr>
          <p:cNvPr id="76" name="Line 32"/>
          <p:cNvSpPr>
            <a:spLocks noChangeShapeType="1"/>
          </p:cNvSpPr>
          <p:nvPr/>
        </p:nvSpPr>
        <p:spPr bwMode="auto">
          <a:xfrm>
            <a:off x="5080000" y="2336800"/>
            <a:ext cx="685800" cy="0"/>
          </a:xfrm>
          <a:prstGeom prst="line">
            <a:avLst/>
          </a:prstGeom>
          <a:noFill/>
          <a:ln w="9525">
            <a:solidFill>
              <a:schemeClr val="tx1"/>
            </a:solidFill>
            <a:round/>
            <a:headEnd type="triangle" w="med" len="med"/>
            <a:tailEnd/>
          </a:ln>
          <a:effectLst/>
        </p:spPr>
        <p:txBody>
          <a:bodyPr wrap="none" anchor="ctr"/>
          <a:lstStyle/>
          <a:p>
            <a:endParaRPr lang="en-US"/>
          </a:p>
        </p:txBody>
      </p:sp>
      <p:sp>
        <p:nvSpPr>
          <p:cNvPr id="77" name="Line 33"/>
          <p:cNvSpPr>
            <a:spLocks noChangeShapeType="1"/>
          </p:cNvSpPr>
          <p:nvPr/>
        </p:nvSpPr>
        <p:spPr bwMode="auto">
          <a:xfrm>
            <a:off x="5080000" y="2476500"/>
            <a:ext cx="685800" cy="0"/>
          </a:xfrm>
          <a:prstGeom prst="line">
            <a:avLst/>
          </a:prstGeom>
          <a:noFill/>
          <a:ln w="9525">
            <a:solidFill>
              <a:schemeClr val="tx1"/>
            </a:solidFill>
            <a:round/>
            <a:headEnd type="triangle" w="med" len="med"/>
            <a:tailEnd/>
          </a:ln>
          <a:effectLst/>
        </p:spPr>
        <p:txBody>
          <a:bodyPr wrap="none" anchor="ctr"/>
          <a:lstStyle/>
          <a:p>
            <a:endParaRPr lang="en-US"/>
          </a:p>
        </p:txBody>
      </p:sp>
      <p:sp>
        <p:nvSpPr>
          <p:cNvPr id="78" name="Line 34"/>
          <p:cNvSpPr>
            <a:spLocks noChangeShapeType="1"/>
          </p:cNvSpPr>
          <p:nvPr/>
        </p:nvSpPr>
        <p:spPr bwMode="auto">
          <a:xfrm>
            <a:off x="5067300" y="2628900"/>
            <a:ext cx="685800" cy="0"/>
          </a:xfrm>
          <a:prstGeom prst="line">
            <a:avLst/>
          </a:prstGeom>
          <a:noFill/>
          <a:ln w="9525">
            <a:solidFill>
              <a:schemeClr val="tx1"/>
            </a:solidFill>
            <a:round/>
            <a:headEnd type="triangle" w="med" len="med"/>
            <a:tailEnd/>
          </a:ln>
          <a:effectLst/>
        </p:spPr>
        <p:txBody>
          <a:bodyPr wrap="none" anchor="ctr"/>
          <a:lstStyle/>
          <a:p>
            <a:endParaRPr lang="en-US"/>
          </a:p>
        </p:txBody>
      </p:sp>
      <p:sp>
        <p:nvSpPr>
          <p:cNvPr id="79" name="Line 35"/>
          <p:cNvSpPr>
            <a:spLocks noChangeShapeType="1"/>
          </p:cNvSpPr>
          <p:nvPr/>
        </p:nvSpPr>
        <p:spPr bwMode="auto">
          <a:xfrm>
            <a:off x="5067300" y="2781300"/>
            <a:ext cx="685800" cy="0"/>
          </a:xfrm>
          <a:prstGeom prst="line">
            <a:avLst/>
          </a:prstGeom>
          <a:noFill/>
          <a:ln w="9525">
            <a:solidFill>
              <a:schemeClr val="tx1"/>
            </a:solidFill>
            <a:round/>
            <a:headEnd type="triangle" w="med" len="med"/>
            <a:tailEnd/>
          </a:ln>
          <a:effectLst/>
        </p:spPr>
        <p:txBody>
          <a:bodyPr wrap="none" anchor="ctr"/>
          <a:lstStyle/>
          <a:p>
            <a:endParaRPr lang="en-US"/>
          </a:p>
        </p:txBody>
      </p:sp>
      <p:sp>
        <p:nvSpPr>
          <p:cNvPr id="80" name="Line 36"/>
          <p:cNvSpPr>
            <a:spLocks noChangeShapeType="1"/>
          </p:cNvSpPr>
          <p:nvPr/>
        </p:nvSpPr>
        <p:spPr bwMode="auto">
          <a:xfrm>
            <a:off x="5067300" y="2921000"/>
            <a:ext cx="685800" cy="0"/>
          </a:xfrm>
          <a:prstGeom prst="line">
            <a:avLst/>
          </a:prstGeom>
          <a:noFill/>
          <a:ln w="9525">
            <a:solidFill>
              <a:schemeClr val="tx1"/>
            </a:solidFill>
            <a:round/>
            <a:headEnd type="triangle" w="med" len="med"/>
            <a:tailEnd/>
          </a:ln>
          <a:effectLst/>
        </p:spPr>
        <p:txBody>
          <a:bodyPr wrap="none" anchor="ctr"/>
          <a:lstStyle/>
          <a:p>
            <a:endParaRPr lang="en-US"/>
          </a:p>
        </p:txBody>
      </p:sp>
      <p:sp>
        <p:nvSpPr>
          <p:cNvPr id="81" name="Line 37"/>
          <p:cNvSpPr>
            <a:spLocks noChangeShapeType="1"/>
          </p:cNvSpPr>
          <p:nvPr/>
        </p:nvSpPr>
        <p:spPr bwMode="auto">
          <a:xfrm>
            <a:off x="5067300" y="3073400"/>
            <a:ext cx="685800" cy="0"/>
          </a:xfrm>
          <a:prstGeom prst="line">
            <a:avLst/>
          </a:prstGeom>
          <a:noFill/>
          <a:ln w="9525">
            <a:solidFill>
              <a:schemeClr val="tx1"/>
            </a:solidFill>
            <a:round/>
            <a:headEnd type="triangle" w="med" len="med"/>
            <a:tailEnd/>
          </a:ln>
          <a:effectLst/>
        </p:spPr>
        <p:txBody>
          <a:bodyPr wrap="none" anchor="ctr"/>
          <a:lstStyle/>
          <a:p>
            <a:endParaRPr lang="en-US"/>
          </a:p>
        </p:txBody>
      </p:sp>
      <p:sp>
        <p:nvSpPr>
          <p:cNvPr id="82" name="Line 38"/>
          <p:cNvSpPr>
            <a:spLocks noChangeShapeType="1"/>
          </p:cNvSpPr>
          <p:nvPr/>
        </p:nvSpPr>
        <p:spPr bwMode="auto">
          <a:xfrm>
            <a:off x="5067300" y="3225800"/>
            <a:ext cx="685800" cy="0"/>
          </a:xfrm>
          <a:prstGeom prst="line">
            <a:avLst/>
          </a:prstGeom>
          <a:noFill/>
          <a:ln w="9525">
            <a:solidFill>
              <a:schemeClr val="tx1"/>
            </a:solidFill>
            <a:round/>
            <a:headEnd type="triangle" w="med" len="med"/>
            <a:tailEnd/>
          </a:ln>
          <a:effectLst/>
        </p:spPr>
        <p:txBody>
          <a:bodyPr wrap="none" anchor="ctr"/>
          <a:lstStyle/>
          <a:p>
            <a:endParaRPr lang="en-US"/>
          </a:p>
        </p:txBody>
      </p:sp>
      <p:sp>
        <p:nvSpPr>
          <p:cNvPr id="83" name="Line 39"/>
          <p:cNvSpPr>
            <a:spLocks noChangeShapeType="1"/>
          </p:cNvSpPr>
          <p:nvPr/>
        </p:nvSpPr>
        <p:spPr bwMode="auto">
          <a:xfrm>
            <a:off x="5067300" y="3365500"/>
            <a:ext cx="685800" cy="0"/>
          </a:xfrm>
          <a:prstGeom prst="line">
            <a:avLst/>
          </a:prstGeom>
          <a:noFill/>
          <a:ln w="9525">
            <a:solidFill>
              <a:schemeClr val="tx1"/>
            </a:solidFill>
            <a:round/>
            <a:headEnd type="triangle" w="med" len="med"/>
            <a:tailEnd/>
          </a:ln>
          <a:effectLst/>
        </p:spPr>
        <p:txBody>
          <a:bodyPr wrap="none" anchor="ctr"/>
          <a:lstStyle/>
          <a:p>
            <a:endParaRPr lang="en-US"/>
          </a:p>
        </p:txBody>
      </p:sp>
      <p:sp>
        <p:nvSpPr>
          <p:cNvPr id="84" name="Line 40"/>
          <p:cNvSpPr>
            <a:spLocks noChangeShapeType="1"/>
          </p:cNvSpPr>
          <p:nvPr/>
        </p:nvSpPr>
        <p:spPr bwMode="auto">
          <a:xfrm>
            <a:off x="5067300" y="3517900"/>
            <a:ext cx="685800" cy="0"/>
          </a:xfrm>
          <a:prstGeom prst="line">
            <a:avLst/>
          </a:prstGeom>
          <a:noFill/>
          <a:ln w="9525">
            <a:solidFill>
              <a:schemeClr val="tx1"/>
            </a:solidFill>
            <a:round/>
            <a:headEnd type="triangle" w="med" len="med"/>
            <a:tailEnd/>
          </a:ln>
          <a:effectLst/>
        </p:spPr>
        <p:txBody>
          <a:bodyPr wrap="none" anchor="ctr"/>
          <a:lstStyle/>
          <a:p>
            <a:endParaRPr lang="en-US"/>
          </a:p>
        </p:txBody>
      </p:sp>
      <p:sp>
        <p:nvSpPr>
          <p:cNvPr id="85" name="Line 41"/>
          <p:cNvSpPr>
            <a:spLocks noChangeShapeType="1"/>
          </p:cNvSpPr>
          <p:nvPr/>
        </p:nvSpPr>
        <p:spPr bwMode="auto">
          <a:xfrm>
            <a:off x="5080000" y="3670300"/>
            <a:ext cx="685800" cy="0"/>
          </a:xfrm>
          <a:prstGeom prst="line">
            <a:avLst/>
          </a:prstGeom>
          <a:noFill/>
          <a:ln w="9525">
            <a:solidFill>
              <a:schemeClr val="tx1"/>
            </a:solidFill>
            <a:round/>
            <a:headEnd type="triangle" w="med" len="med"/>
            <a:tailEnd/>
          </a:ln>
          <a:effectLst/>
        </p:spPr>
        <p:txBody>
          <a:bodyPr wrap="none" anchor="ctr"/>
          <a:lstStyle/>
          <a:p>
            <a:endParaRPr lang="en-US"/>
          </a:p>
        </p:txBody>
      </p:sp>
      <p:sp>
        <p:nvSpPr>
          <p:cNvPr id="86" name="Line 42"/>
          <p:cNvSpPr>
            <a:spLocks noChangeShapeType="1"/>
          </p:cNvSpPr>
          <p:nvPr/>
        </p:nvSpPr>
        <p:spPr bwMode="auto">
          <a:xfrm>
            <a:off x="5080000" y="3810000"/>
            <a:ext cx="685800" cy="0"/>
          </a:xfrm>
          <a:prstGeom prst="line">
            <a:avLst/>
          </a:prstGeom>
          <a:noFill/>
          <a:ln w="9525">
            <a:solidFill>
              <a:schemeClr val="tx1"/>
            </a:solidFill>
            <a:round/>
            <a:headEnd type="triangle" w="med" len="med"/>
            <a:tailEnd/>
          </a:ln>
          <a:effectLst/>
        </p:spPr>
        <p:txBody>
          <a:bodyPr wrap="none" anchor="ctr"/>
          <a:lstStyle/>
          <a:p>
            <a:endParaRPr lang="en-US"/>
          </a:p>
        </p:txBody>
      </p:sp>
      <p:sp>
        <p:nvSpPr>
          <p:cNvPr id="87" name="Line 43"/>
          <p:cNvSpPr>
            <a:spLocks noChangeShapeType="1"/>
          </p:cNvSpPr>
          <p:nvPr/>
        </p:nvSpPr>
        <p:spPr bwMode="auto">
          <a:xfrm>
            <a:off x="5067300" y="3949700"/>
            <a:ext cx="685800" cy="0"/>
          </a:xfrm>
          <a:prstGeom prst="line">
            <a:avLst/>
          </a:prstGeom>
          <a:noFill/>
          <a:ln w="9525">
            <a:solidFill>
              <a:schemeClr val="tx1"/>
            </a:solidFill>
            <a:round/>
            <a:headEnd type="triangle" w="med" len="med"/>
            <a:tailEnd/>
          </a:ln>
          <a:effectLst/>
        </p:spPr>
        <p:txBody>
          <a:bodyPr wrap="none" anchor="ctr"/>
          <a:lstStyle/>
          <a:p>
            <a:endParaRPr lang="en-US"/>
          </a:p>
        </p:txBody>
      </p:sp>
      <p:sp>
        <p:nvSpPr>
          <p:cNvPr id="88" name="Line 44"/>
          <p:cNvSpPr>
            <a:spLocks noChangeShapeType="1"/>
          </p:cNvSpPr>
          <p:nvPr/>
        </p:nvSpPr>
        <p:spPr bwMode="auto">
          <a:xfrm>
            <a:off x="5067300" y="4102100"/>
            <a:ext cx="685800" cy="0"/>
          </a:xfrm>
          <a:prstGeom prst="line">
            <a:avLst/>
          </a:prstGeom>
          <a:noFill/>
          <a:ln w="9525">
            <a:solidFill>
              <a:schemeClr val="tx1"/>
            </a:solidFill>
            <a:round/>
            <a:headEnd type="triangle" w="med" len="med"/>
            <a:tailEnd/>
          </a:ln>
          <a:effectLst/>
        </p:spPr>
        <p:txBody>
          <a:bodyPr wrap="none" anchor="ctr"/>
          <a:lstStyle/>
          <a:p>
            <a:endParaRPr lang="en-US"/>
          </a:p>
        </p:txBody>
      </p:sp>
      <p:sp>
        <p:nvSpPr>
          <p:cNvPr id="89" name="Line 45"/>
          <p:cNvSpPr>
            <a:spLocks noChangeShapeType="1"/>
          </p:cNvSpPr>
          <p:nvPr/>
        </p:nvSpPr>
        <p:spPr bwMode="auto">
          <a:xfrm>
            <a:off x="5067300" y="4241800"/>
            <a:ext cx="685800" cy="0"/>
          </a:xfrm>
          <a:prstGeom prst="line">
            <a:avLst/>
          </a:prstGeom>
          <a:noFill/>
          <a:ln w="9525">
            <a:solidFill>
              <a:schemeClr val="tx1"/>
            </a:solidFill>
            <a:round/>
            <a:headEnd type="triangle" w="med" len="med"/>
            <a:tailEnd/>
          </a:ln>
          <a:effectLst/>
        </p:spPr>
        <p:txBody>
          <a:bodyPr wrap="none" anchor="ctr"/>
          <a:lstStyle/>
          <a:p>
            <a:endParaRPr lang="en-US"/>
          </a:p>
        </p:txBody>
      </p:sp>
      <p:sp>
        <p:nvSpPr>
          <p:cNvPr id="90" name="Line 46"/>
          <p:cNvSpPr>
            <a:spLocks noChangeShapeType="1"/>
          </p:cNvSpPr>
          <p:nvPr/>
        </p:nvSpPr>
        <p:spPr bwMode="auto">
          <a:xfrm>
            <a:off x="5067300" y="4394200"/>
            <a:ext cx="685800" cy="0"/>
          </a:xfrm>
          <a:prstGeom prst="line">
            <a:avLst/>
          </a:prstGeom>
          <a:noFill/>
          <a:ln w="9525">
            <a:solidFill>
              <a:schemeClr val="tx1"/>
            </a:solidFill>
            <a:round/>
            <a:headEnd type="triangle" w="med" len="med"/>
            <a:tailEnd/>
          </a:ln>
          <a:effectLst/>
        </p:spPr>
        <p:txBody>
          <a:bodyPr wrap="none" anchor="ctr"/>
          <a:lstStyle/>
          <a:p>
            <a:endParaRPr lang="en-US"/>
          </a:p>
        </p:txBody>
      </p:sp>
      <p:sp>
        <p:nvSpPr>
          <p:cNvPr id="91" name="Line 47"/>
          <p:cNvSpPr>
            <a:spLocks noChangeShapeType="1"/>
          </p:cNvSpPr>
          <p:nvPr/>
        </p:nvSpPr>
        <p:spPr bwMode="auto">
          <a:xfrm>
            <a:off x="5067300" y="4546600"/>
            <a:ext cx="685800" cy="0"/>
          </a:xfrm>
          <a:prstGeom prst="line">
            <a:avLst/>
          </a:prstGeom>
          <a:noFill/>
          <a:ln w="9525">
            <a:solidFill>
              <a:schemeClr val="tx1"/>
            </a:solidFill>
            <a:round/>
            <a:headEnd type="triangle" w="med" len="med"/>
            <a:tailEnd/>
          </a:ln>
          <a:effectLst/>
        </p:spPr>
        <p:txBody>
          <a:bodyPr wrap="none" anchor="ctr"/>
          <a:lstStyle/>
          <a:p>
            <a:endParaRPr lang="en-US"/>
          </a:p>
        </p:txBody>
      </p:sp>
      <p:sp>
        <p:nvSpPr>
          <p:cNvPr id="92" name="Line 48"/>
          <p:cNvSpPr>
            <a:spLocks noChangeShapeType="1"/>
          </p:cNvSpPr>
          <p:nvPr/>
        </p:nvSpPr>
        <p:spPr bwMode="auto">
          <a:xfrm>
            <a:off x="5067300" y="4686300"/>
            <a:ext cx="685800" cy="0"/>
          </a:xfrm>
          <a:prstGeom prst="line">
            <a:avLst/>
          </a:prstGeom>
          <a:noFill/>
          <a:ln w="9525">
            <a:solidFill>
              <a:schemeClr val="tx1"/>
            </a:solidFill>
            <a:round/>
            <a:headEnd type="triangle" w="med" len="med"/>
            <a:tailEnd/>
          </a:ln>
          <a:effectLst/>
        </p:spPr>
        <p:txBody>
          <a:bodyPr wrap="none" anchor="ctr"/>
          <a:lstStyle/>
          <a:p>
            <a:endParaRPr lang="en-US"/>
          </a:p>
        </p:txBody>
      </p:sp>
      <p:sp>
        <p:nvSpPr>
          <p:cNvPr id="93" name="Line 49"/>
          <p:cNvSpPr>
            <a:spLocks noChangeShapeType="1"/>
          </p:cNvSpPr>
          <p:nvPr/>
        </p:nvSpPr>
        <p:spPr bwMode="auto">
          <a:xfrm>
            <a:off x="5080000" y="4826000"/>
            <a:ext cx="685800" cy="0"/>
          </a:xfrm>
          <a:prstGeom prst="line">
            <a:avLst/>
          </a:prstGeom>
          <a:noFill/>
          <a:ln w="9525">
            <a:solidFill>
              <a:schemeClr val="tx1"/>
            </a:solidFill>
            <a:round/>
            <a:headEnd type="triangle" w="med" len="med"/>
            <a:tailEnd/>
          </a:ln>
          <a:effectLst/>
        </p:spPr>
        <p:txBody>
          <a:bodyPr wrap="none" anchor="ctr"/>
          <a:lstStyle/>
          <a:p>
            <a:endParaRPr lang="en-US"/>
          </a:p>
        </p:txBody>
      </p:sp>
      <p:sp>
        <p:nvSpPr>
          <p:cNvPr id="94" name="Line 50"/>
          <p:cNvSpPr>
            <a:spLocks noChangeShapeType="1"/>
          </p:cNvSpPr>
          <p:nvPr/>
        </p:nvSpPr>
        <p:spPr bwMode="auto">
          <a:xfrm>
            <a:off x="5067300" y="4965700"/>
            <a:ext cx="685800" cy="0"/>
          </a:xfrm>
          <a:prstGeom prst="line">
            <a:avLst/>
          </a:prstGeom>
          <a:noFill/>
          <a:ln w="9525">
            <a:solidFill>
              <a:schemeClr val="tx1"/>
            </a:solidFill>
            <a:round/>
            <a:headEnd type="triangle" w="med" len="med"/>
            <a:tailEnd/>
          </a:ln>
          <a:effectLst/>
        </p:spPr>
        <p:txBody>
          <a:bodyPr wrap="none" anchor="ctr"/>
          <a:lstStyle/>
          <a:p>
            <a:endParaRPr lang="en-US"/>
          </a:p>
        </p:txBody>
      </p:sp>
      <p:sp>
        <p:nvSpPr>
          <p:cNvPr id="95" name="Line 51"/>
          <p:cNvSpPr>
            <a:spLocks noChangeShapeType="1"/>
          </p:cNvSpPr>
          <p:nvPr/>
        </p:nvSpPr>
        <p:spPr bwMode="auto">
          <a:xfrm>
            <a:off x="5067300" y="5118100"/>
            <a:ext cx="685800" cy="0"/>
          </a:xfrm>
          <a:prstGeom prst="line">
            <a:avLst/>
          </a:prstGeom>
          <a:noFill/>
          <a:ln w="9525">
            <a:solidFill>
              <a:schemeClr val="tx1"/>
            </a:solidFill>
            <a:round/>
            <a:headEnd type="triangle" w="med" len="med"/>
            <a:tailEnd/>
          </a:ln>
          <a:effectLst/>
        </p:spPr>
        <p:txBody>
          <a:bodyPr wrap="none" anchor="ctr"/>
          <a:lstStyle/>
          <a:p>
            <a:endParaRPr lang="en-US"/>
          </a:p>
        </p:txBody>
      </p:sp>
      <p:sp>
        <p:nvSpPr>
          <p:cNvPr id="96" name="Line 52"/>
          <p:cNvSpPr>
            <a:spLocks noChangeShapeType="1"/>
          </p:cNvSpPr>
          <p:nvPr/>
        </p:nvSpPr>
        <p:spPr bwMode="auto">
          <a:xfrm>
            <a:off x="5067300" y="5257800"/>
            <a:ext cx="685800" cy="0"/>
          </a:xfrm>
          <a:prstGeom prst="line">
            <a:avLst/>
          </a:prstGeom>
          <a:noFill/>
          <a:ln w="9525">
            <a:solidFill>
              <a:schemeClr val="tx1"/>
            </a:solidFill>
            <a:round/>
            <a:headEnd type="triangle" w="med" len="med"/>
            <a:tailEnd/>
          </a:ln>
          <a:effectLst/>
        </p:spPr>
        <p:txBody>
          <a:bodyPr wrap="none" anchor="ctr"/>
          <a:lstStyle/>
          <a:p>
            <a:endParaRPr lang="en-US"/>
          </a:p>
        </p:txBody>
      </p:sp>
      <p:sp>
        <p:nvSpPr>
          <p:cNvPr id="97" name="Line 53"/>
          <p:cNvSpPr>
            <a:spLocks noChangeShapeType="1"/>
          </p:cNvSpPr>
          <p:nvPr/>
        </p:nvSpPr>
        <p:spPr bwMode="auto">
          <a:xfrm>
            <a:off x="5067300" y="5397500"/>
            <a:ext cx="685800" cy="0"/>
          </a:xfrm>
          <a:prstGeom prst="line">
            <a:avLst/>
          </a:prstGeom>
          <a:noFill/>
          <a:ln w="9525">
            <a:solidFill>
              <a:schemeClr val="tx1"/>
            </a:solidFill>
            <a:round/>
            <a:headEnd type="triangle" w="med" len="med"/>
            <a:tailEnd/>
          </a:ln>
          <a:effectLst/>
        </p:spPr>
        <p:txBody>
          <a:bodyPr wrap="none" anchor="ctr"/>
          <a:lstStyle/>
          <a:p>
            <a:endParaRPr lang="en-US"/>
          </a:p>
        </p:txBody>
      </p:sp>
      <p:sp>
        <p:nvSpPr>
          <p:cNvPr id="98" name="Line 56"/>
          <p:cNvSpPr>
            <a:spLocks noChangeShapeType="1"/>
          </p:cNvSpPr>
          <p:nvPr/>
        </p:nvSpPr>
        <p:spPr bwMode="auto">
          <a:xfrm>
            <a:off x="5080000" y="5511800"/>
            <a:ext cx="685800" cy="0"/>
          </a:xfrm>
          <a:prstGeom prst="line">
            <a:avLst/>
          </a:prstGeom>
          <a:noFill/>
          <a:ln w="9525">
            <a:solidFill>
              <a:schemeClr val="tx1"/>
            </a:solidFill>
            <a:round/>
            <a:headEnd type="triangle" w="med" len="med"/>
            <a:tailEnd/>
          </a:ln>
          <a:effectLst/>
        </p:spPr>
        <p:txBody>
          <a:bodyPr wrap="none" anchor="ctr"/>
          <a:lstStyle/>
          <a:p>
            <a:endParaRPr lang="en-US"/>
          </a:p>
        </p:txBody>
      </p:sp>
      <p:sp>
        <p:nvSpPr>
          <p:cNvPr id="99" name="Line 57"/>
          <p:cNvSpPr>
            <a:spLocks noChangeShapeType="1"/>
          </p:cNvSpPr>
          <p:nvPr/>
        </p:nvSpPr>
        <p:spPr bwMode="auto">
          <a:xfrm>
            <a:off x="6022975" y="4106863"/>
            <a:ext cx="0" cy="1306512"/>
          </a:xfrm>
          <a:prstGeom prst="line">
            <a:avLst/>
          </a:prstGeom>
          <a:noFill/>
          <a:ln w="28575">
            <a:solidFill>
              <a:srgbClr val="0000FF"/>
            </a:solidFill>
            <a:prstDash val="dash"/>
            <a:round/>
            <a:headEnd type="triangle" w="med" len="med"/>
            <a:tailEnd type="triangle" w="med" len="med"/>
          </a:ln>
          <a:effectLst/>
        </p:spPr>
        <p:txBody>
          <a:bodyPr wrap="none" anchor="ctr"/>
          <a:lstStyle/>
          <a:p>
            <a:endParaRPr lang="en-US"/>
          </a:p>
        </p:txBody>
      </p:sp>
      <p:sp>
        <p:nvSpPr>
          <p:cNvPr id="100" name="Text Box 58" descr="Newsprint"/>
          <p:cNvSpPr txBox="1">
            <a:spLocks noChangeArrowheads="1"/>
          </p:cNvSpPr>
          <p:nvPr/>
        </p:nvSpPr>
        <p:spPr bwMode="auto">
          <a:xfrm>
            <a:off x="3049588" y="1460500"/>
            <a:ext cx="781050" cy="366713"/>
          </a:xfrm>
          <a:prstGeom prst="rect">
            <a:avLst/>
          </a:prstGeom>
          <a:noFill/>
          <a:ln w="9525" algn="ctr">
            <a:noFill/>
            <a:miter lim="800000"/>
            <a:headEnd/>
            <a:tailEnd/>
          </a:ln>
          <a:effectLst/>
        </p:spPr>
        <p:txBody>
          <a:bodyPr wrap="none">
            <a:spAutoFit/>
          </a:bodyPr>
          <a:lstStyle/>
          <a:p>
            <a:r>
              <a:rPr lang="en-US"/>
              <a:t>Failed</a:t>
            </a:r>
          </a:p>
        </p:txBody>
      </p:sp>
      <p:sp>
        <p:nvSpPr>
          <p:cNvPr id="101" name="Text Box 59" descr="Newsprint"/>
          <p:cNvSpPr txBox="1">
            <a:spLocks noChangeArrowheads="1"/>
          </p:cNvSpPr>
          <p:nvPr/>
        </p:nvSpPr>
        <p:spPr bwMode="auto">
          <a:xfrm>
            <a:off x="2332038" y="3871913"/>
            <a:ext cx="1924050" cy="366712"/>
          </a:xfrm>
          <a:prstGeom prst="rect">
            <a:avLst/>
          </a:prstGeom>
          <a:noFill/>
          <a:ln w="9525" algn="ctr">
            <a:noFill/>
            <a:miter lim="800000"/>
            <a:headEnd/>
            <a:tailEnd/>
          </a:ln>
          <a:effectLst/>
        </p:spPr>
        <p:txBody>
          <a:bodyPr wrap="none">
            <a:spAutoFit/>
          </a:bodyPr>
          <a:lstStyle/>
          <a:p>
            <a:r>
              <a:rPr lang="en-US"/>
              <a:t>1</a:t>
            </a:r>
            <a:r>
              <a:rPr lang="en-US" baseline="30000"/>
              <a:t>st</a:t>
            </a:r>
            <a:r>
              <a:rPr lang="en-US"/>
              <a:t> Successful State</a:t>
            </a:r>
          </a:p>
        </p:txBody>
      </p:sp>
      <p:sp>
        <p:nvSpPr>
          <p:cNvPr id="102" name="Text Box 60" descr="Newsprint"/>
          <p:cNvSpPr txBox="1">
            <a:spLocks noChangeArrowheads="1"/>
          </p:cNvSpPr>
          <p:nvPr/>
        </p:nvSpPr>
        <p:spPr bwMode="auto">
          <a:xfrm>
            <a:off x="2228850" y="5233988"/>
            <a:ext cx="2101850" cy="366712"/>
          </a:xfrm>
          <a:prstGeom prst="rect">
            <a:avLst/>
          </a:prstGeom>
          <a:noFill/>
          <a:ln w="9525" algn="ctr">
            <a:noFill/>
            <a:miter lim="800000"/>
            <a:headEnd/>
            <a:tailEnd/>
          </a:ln>
          <a:effectLst/>
        </p:spPr>
        <p:txBody>
          <a:bodyPr wrap="none">
            <a:spAutoFit/>
          </a:bodyPr>
          <a:lstStyle/>
          <a:p>
            <a:r>
              <a:rPr lang="en-US"/>
              <a:t>Last Successful State</a:t>
            </a:r>
          </a:p>
        </p:txBody>
      </p:sp>
      <p:sp>
        <p:nvSpPr>
          <p:cNvPr id="103" name="Text Box 61" descr="Newsprint"/>
          <p:cNvSpPr txBox="1">
            <a:spLocks noChangeArrowheads="1"/>
          </p:cNvSpPr>
          <p:nvPr/>
        </p:nvSpPr>
        <p:spPr bwMode="auto">
          <a:xfrm>
            <a:off x="6286500" y="3870325"/>
            <a:ext cx="1881188" cy="366713"/>
          </a:xfrm>
          <a:prstGeom prst="rect">
            <a:avLst/>
          </a:prstGeom>
          <a:noFill/>
          <a:ln w="9525" algn="ctr">
            <a:noFill/>
            <a:miter lim="800000"/>
            <a:headEnd/>
            <a:tailEnd/>
          </a:ln>
          <a:effectLst/>
        </p:spPr>
        <p:txBody>
          <a:bodyPr wrap="none">
            <a:spAutoFit/>
          </a:bodyPr>
          <a:lstStyle/>
          <a:p>
            <a:r>
              <a:rPr lang="en-US">
                <a:solidFill>
                  <a:srgbClr val="0000FF"/>
                </a:solidFill>
              </a:rPr>
              <a:t>State 19 = 100111</a:t>
            </a:r>
          </a:p>
        </p:txBody>
      </p:sp>
      <p:sp>
        <p:nvSpPr>
          <p:cNvPr id="104" name="Text Box 62" descr="Newsprint"/>
          <p:cNvSpPr txBox="1">
            <a:spLocks noChangeArrowheads="1"/>
          </p:cNvSpPr>
          <p:nvPr/>
        </p:nvSpPr>
        <p:spPr bwMode="auto">
          <a:xfrm>
            <a:off x="6257925" y="5176838"/>
            <a:ext cx="1938338" cy="366712"/>
          </a:xfrm>
          <a:prstGeom prst="rect">
            <a:avLst/>
          </a:prstGeom>
          <a:noFill/>
          <a:ln w="9525" algn="ctr">
            <a:noFill/>
            <a:miter lim="800000"/>
            <a:headEnd/>
            <a:tailEnd/>
          </a:ln>
          <a:effectLst/>
        </p:spPr>
        <p:txBody>
          <a:bodyPr wrap="none">
            <a:spAutoFit/>
          </a:bodyPr>
          <a:lstStyle/>
          <a:p>
            <a:r>
              <a:rPr lang="en-US">
                <a:solidFill>
                  <a:srgbClr val="0000FF"/>
                </a:solidFill>
              </a:rPr>
              <a:t>State 28 = 111001 </a:t>
            </a:r>
          </a:p>
        </p:txBody>
      </p:sp>
      <p:sp>
        <p:nvSpPr>
          <p:cNvPr id="105" name="Line 63"/>
          <p:cNvSpPr>
            <a:spLocks noChangeShapeType="1"/>
          </p:cNvSpPr>
          <p:nvPr/>
        </p:nvSpPr>
        <p:spPr bwMode="auto">
          <a:xfrm flipH="1">
            <a:off x="7953375" y="3454400"/>
            <a:ext cx="14288" cy="2452688"/>
          </a:xfrm>
          <a:prstGeom prst="line">
            <a:avLst/>
          </a:prstGeom>
          <a:noFill/>
          <a:ln w="9525">
            <a:solidFill>
              <a:srgbClr val="FF0000"/>
            </a:solidFill>
            <a:prstDash val="dash"/>
            <a:round/>
            <a:headEnd/>
            <a:tailEnd/>
          </a:ln>
          <a:effectLst/>
        </p:spPr>
        <p:txBody>
          <a:bodyPr wrap="none" anchor="ctr"/>
          <a:lstStyle/>
          <a:p>
            <a:endParaRPr lang="en-US"/>
          </a:p>
        </p:txBody>
      </p:sp>
      <p:sp>
        <p:nvSpPr>
          <p:cNvPr id="106" name="Text Box 64" descr="Newsprint"/>
          <p:cNvSpPr txBox="1">
            <a:spLocks noChangeArrowheads="1"/>
          </p:cNvSpPr>
          <p:nvPr/>
        </p:nvSpPr>
        <p:spPr bwMode="auto">
          <a:xfrm>
            <a:off x="6275388" y="4537075"/>
            <a:ext cx="1881187" cy="366713"/>
          </a:xfrm>
          <a:prstGeom prst="rect">
            <a:avLst/>
          </a:prstGeom>
          <a:noFill/>
          <a:ln w="9525" algn="ctr">
            <a:noFill/>
            <a:miter lim="800000"/>
            <a:headEnd/>
            <a:tailEnd/>
          </a:ln>
          <a:effectLst/>
        </p:spPr>
        <p:txBody>
          <a:bodyPr wrap="none">
            <a:spAutoFit/>
          </a:bodyPr>
          <a:lstStyle/>
          <a:p>
            <a:r>
              <a:rPr lang="en-US">
                <a:solidFill>
                  <a:srgbClr val="FF0000"/>
                </a:solidFill>
              </a:rPr>
              <a:t>State 24 = 110001</a:t>
            </a:r>
          </a:p>
        </p:txBody>
      </p:sp>
      <p:sp>
        <p:nvSpPr>
          <p:cNvPr id="107" name="Text Box 65" descr="Newsprint"/>
          <p:cNvSpPr txBox="1">
            <a:spLocks noChangeArrowheads="1"/>
          </p:cNvSpPr>
          <p:nvPr/>
        </p:nvSpPr>
        <p:spPr bwMode="auto">
          <a:xfrm>
            <a:off x="2008188" y="2405063"/>
            <a:ext cx="815975" cy="366712"/>
          </a:xfrm>
          <a:prstGeom prst="rect">
            <a:avLst/>
          </a:prstGeom>
          <a:noFill/>
          <a:ln w="9525" algn="ctr">
            <a:noFill/>
            <a:miter lim="800000"/>
            <a:headEnd/>
            <a:tailEnd/>
          </a:ln>
          <a:effectLst/>
        </p:spPr>
        <p:txBody>
          <a:bodyPr wrap="none">
            <a:spAutoFit/>
          </a:bodyPr>
          <a:lstStyle/>
          <a:p>
            <a:r>
              <a:rPr lang="en-US"/>
              <a:t>(b</a:t>
            </a:r>
            <a:r>
              <a:rPr lang="en-US" baseline="-25000"/>
              <a:t>x</a:t>
            </a:r>
            <a:r>
              <a:rPr lang="en-US"/>
              <a:t>, b</a:t>
            </a:r>
            <a:r>
              <a:rPr lang="en-US" baseline="-25000"/>
              <a:t>y</a:t>
            </a:r>
            <a:r>
              <a:rPr lang="en-US"/>
              <a:t>)</a:t>
            </a:r>
          </a:p>
        </p:txBody>
      </p:sp>
      <p:sp>
        <p:nvSpPr>
          <p:cNvPr id="108" name="Text Box 66" descr="Newsprint"/>
          <p:cNvSpPr txBox="1">
            <a:spLocks noChangeArrowheads="1"/>
          </p:cNvSpPr>
          <p:nvPr/>
        </p:nvSpPr>
        <p:spPr bwMode="auto">
          <a:xfrm>
            <a:off x="4130675" y="1997075"/>
            <a:ext cx="815975" cy="366713"/>
          </a:xfrm>
          <a:prstGeom prst="rect">
            <a:avLst/>
          </a:prstGeom>
          <a:noFill/>
          <a:ln w="9525" algn="ctr">
            <a:noFill/>
            <a:miter lim="800000"/>
            <a:headEnd/>
            <a:tailEnd/>
          </a:ln>
          <a:effectLst/>
        </p:spPr>
        <p:txBody>
          <a:bodyPr wrap="none">
            <a:spAutoFit/>
          </a:bodyPr>
          <a:lstStyle/>
          <a:p>
            <a:r>
              <a:rPr lang="en-US"/>
              <a:t>(g</a:t>
            </a:r>
            <a:r>
              <a:rPr lang="en-US" baseline="-25000"/>
              <a:t>x</a:t>
            </a:r>
            <a:r>
              <a:rPr lang="en-US"/>
              <a:t>, g</a:t>
            </a:r>
            <a:r>
              <a:rPr lang="en-US" baseline="-25000"/>
              <a:t>y</a:t>
            </a:r>
            <a:r>
              <a:rPr lang="en-US"/>
              <a:t>)</a:t>
            </a:r>
          </a:p>
        </p:txBody>
      </p:sp>
      <p:sp>
        <p:nvSpPr>
          <p:cNvPr id="109" name="Line 67"/>
          <p:cNvSpPr>
            <a:spLocks noChangeShapeType="1"/>
          </p:cNvSpPr>
          <p:nvPr/>
        </p:nvSpPr>
        <p:spPr bwMode="auto">
          <a:xfrm>
            <a:off x="2801938" y="2336800"/>
            <a:ext cx="2263775" cy="1176338"/>
          </a:xfrm>
          <a:prstGeom prst="line">
            <a:avLst/>
          </a:prstGeom>
          <a:noFill/>
          <a:ln w="9525">
            <a:solidFill>
              <a:schemeClr val="tx1"/>
            </a:solidFill>
            <a:round/>
            <a:headEnd/>
            <a:tailEnd type="triangle" w="med" len="med"/>
          </a:ln>
          <a:effectLst/>
        </p:spPr>
        <p:txBody>
          <a:bodyPr wrap="none" anchor="ctr"/>
          <a:lstStyle/>
          <a:p>
            <a:endParaRPr lang="en-US"/>
          </a:p>
        </p:txBody>
      </p:sp>
      <p:sp>
        <p:nvSpPr>
          <p:cNvPr id="110" name="Text Box 68" descr="Newsprint"/>
          <p:cNvSpPr txBox="1">
            <a:spLocks noChangeArrowheads="1"/>
          </p:cNvSpPr>
          <p:nvPr/>
        </p:nvSpPr>
        <p:spPr bwMode="auto">
          <a:xfrm>
            <a:off x="3078163" y="2649538"/>
            <a:ext cx="658812" cy="366712"/>
          </a:xfrm>
          <a:prstGeom prst="rect">
            <a:avLst/>
          </a:prstGeom>
          <a:noFill/>
          <a:ln w="9525" algn="ctr">
            <a:noFill/>
            <a:miter lim="800000"/>
            <a:headEnd/>
            <a:tailEnd/>
          </a:ln>
          <a:effectLst/>
        </p:spPr>
        <p:txBody>
          <a:bodyPr wrap="none">
            <a:spAutoFit/>
          </a:bodyPr>
          <a:lstStyle/>
          <a:p>
            <a:r>
              <a:rPr lang="en-US"/>
              <a:t>dist</a:t>
            </a:r>
            <a:r>
              <a:rPr lang="en-US" baseline="-25000"/>
              <a:t>cb</a:t>
            </a:r>
          </a:p>
        </p:txBody>
      </p:sp>
      <p:sp>
        <p:nvSpPr>
          <p:cNvPr id="111" name="Line 69"/>
          <p:cNvSpPr>
            <a:spLocks noChangeShapeType="1"/>
          </p:cNvSpPr>
          <p:nvPr/>
        </p:nvSpPr>
        <p:spPr bwMode="auto">
          <a:xfrm flipH="1">
            <a:off x="4513263" y="3513138"/>
            <a:ext cx="523875" cy="0"/>
          </a:xfrm>
          <a:prstGeom prst="line">
            <a:avLst/>
          </a:prstGeom>
          <a:noFill/>
          <a:ln w="9525">
            <a:solidFill>
              <a:schemeClr val="tx1"/>
            </a:solidFill>
            <a:prstDash val="sysDot"/>
            <a:round/>
            <a:headEnd/>
            <a:tailEnd/>
          </a:ln>
          <a:effectLst/>
        </p:spPr>
        <p:txBody>
          <a:bodyPr wrap="none" anchor="ctr"/>
          <a:lstStyle/>
          <a:p>
            <a:endParaRPr lang="en-US"/>
          </a:p>
        </p:txBody>
      </p:sp>
      <p:sp>
        <p:nvSpPr>
          <p:cNvPr id="112" name="Text Box 70" descr="Newsprint"/>
          <p:cNvSpPr txBox="1">
            <a:spLocks noChangeArrowheads="1"/>
          </p:cNvSpPr>
          <p:nvPr/>
        </p:nvSpPr>
        <p:spPr bwMode="auto">
          <a:xfrm>
            <a:off x="4313238" y="3228975"/>
            <a:ext cx="595312" cy="366713"/>
          </a:xfrm>
          <a:prstGeom prst="rect">
            <a:avLst/>
          </a:prstGeom>
          <a:noFill/>
          <a:ln w="9525" algn="ctr">
            <a:noFill/>
            <a:miter lim="800000"/>
            <a:headEnd/>
            <a:tailEnd/>
          </a:ln>
          <a:effectLst/>
        </p:spPr>
        <p:txBody>
          <a:bodyPr wrap="none">
            <a:spAutoFit/>
          </a:bodyPr>
          <a:lstStyle/>
          <a:p>
            <a:r>
              <a:rPr lang="en-US"/>
              <a:t>dir</a:t>
            </a:r>
            <a:r>
              <a:rPr lang="en-US" baseline="-25000"/>
              <a:t>cb</a:t>
            </a:r>
          </a:p>
        </p:txBody>
      </p:sp>
      <p:pic>
        <p:nvPicPr>
          <p:cNvPr id="113" name="Picture 71" descr="Newsprint"/>
          <p:cNvPicPr>
            <a:picLocks noChangeAspect="1" noChangeArrowheads="1"/>
          </p:cNvPicPr>
          <p:nvPr/>
        </p:nvPicPr>
        <p:blipFill>
          <a:blip r:embed="rId5"/>
          <a:srcRect/>
          <a:stretch>
            <a:fillRect/>
          </a:stretch>
        </p:blipFill>
        <p:spPr bwMode="auto">
          <a:xfrm>
            <a:off x="468313" y="3713163"/>
            <a:ext cx="3954462" cy="1768475"/>
          </a:xfrm>
          <a:prstGeom prst="rect">
            <a:avLst/>
          </a:prstGeom>
          <a:noFill/>
          <a:ln w="9525" algn="ctr">
            <a:noFill/>
            <a:miter lim="800000"/>
            <a:headEnd/>
            <a:tailEnd/>
          </a:ln>
          <a:effectLst/>
        </p:spPr>
      </p:pic>
      <p:sp>
        <p:nvSpPr>
          <p:cNvPr id="114" name="Text Box 72" descr="Newsprint"/>
          <p:cNvSpPr txBox="1">
            <a:spLocks noChangeArrowheads="1"/>
          </p:cNvSpPr>
          <p:nvPr/>
        </p:nvSpPr>
        <p:spPr bwMode="auto">
          <a:xfrm>
            <a:off x="4268788" y="3635375"/>
            <a:ext cx="285750" cy="1558925"/>
          </a:xfrm>
          <a:prstGeom prst="rect">
            <a:avLst/>
          </a:prstGeom>
          <a:noFill/>
          <a:ln w="9525" algn="ctr">
            <a:noFill/>
            <a:miter lim="800000"/>
            <a:headEnd/>
            <a:tailEnd/>
          </a:ln>
          <a:effectLst/>
        </p:spPr>
        <p:txBody>
          <a:bodyPr wrap="none">
            <a:spAutoFit/>
          </a:bodyPr>
          <a:lstStyle/>
          <a:p>
            <a:r>
              <a:rPr lang="en-US" sz="1600">
                <a:solidFill>
                  <a:srgbClr val="FF0000"/>
                </a:solidFill>
              </a:rPr>
              <a:t>1</a:t>
            </a:r>
          </a:p>
          <a:p>
            <a:r>
              <a:rPr lang="en-US" sz="1600">
                <a:solidFill>
                  <a:srgbClr val="FF0000"/>
                </a:solidFill>
              </a:rPr>
              <a:t>0</a:t>
            </a:r>
          </a:p>
          <a:p>
            <a:r>
              <a:rPr lang="en-US" sz="1600">
                <a:solidFill>
                  <a:srgbClr val="FF0000"/>
                </a:solidFill>
              </a:rPr>
              <a:t>0</a:t>
            </a:r>
          </a:p>
          <a:p>
            <a:r>
              <a:rPr lang="en-US" sz="1600">
                <a:solidFill>
                  <a:srgbClr val="FF0000"/>
                </a:solidFill>
              </a:rPr>
              <a:t>0</a:t>
            </a:r>
          </a:p>
          <a:p>
            <a:r>
              <a:rPr lang="en-US" sz="1600">
                <a:solidFill>
                  <a:srgbClr val="FF0000"/>
                </a:solidFill>
              </a:rPr>
              <a:t>1</a:t>
            </a:r>
          </a:p>
          <a:p>
            <a:r>
              <a:rPr lang="en-US" sz="1600">
                <a:solidFill>
                  <a:srgbClr val="FF0000"/>
                </a:solidFill>
              </a:rPr>
              <a:t>1</a:t>
            </a:r>
          </a:p>
        </p:txBody>
      </p:sp>
      <p:sp>
        <p:nvSpPr>
          <p:cNvPr id="115" name="Text Box 73" descr="Newsprint"/>
          <p:cNvSpPr txBox="1">
            <a:spLocks noChangeArrowheads="1"/>
          </p:cNvSpPr>
          <p:nvPr/>
        </p:nvSpPr>
        <p:spPr bwMode="auto">
          <a:xfrm>
            <a:off x="215900" y="3675063"/>
            <a:ext cx="611188" cy="1558925"/>
          </a:xfrm>
          <a:prstGeom prst="rect">
            <a:avLst/>
          </a:prstGeom>
          <a:noFill/>
          <a:ln w="9525" algn="ctr">
            <a:noFill/>
            <a:miter lim="800000"/>
            <a:headEnd/>
            <a:tailEnd/>
          </a:ln>
          <a:effectLst/>
        </p:spPr>
        <p:txBody>
          <a:bodyPr wrap="none">
            <a:spAutoFit/>
          </a:bodyPr>
          <a:lstStyle/>
          <a:p>
            <a:r>
              <a:rPr lang="en-US" sz="1600">
                <a:solidFill>
                  <a:schemeClr val="accent2"/>
                </a:solidFill>
              </a:rPr>
              <a:t>b</a:t>
            </a:r>
            <a:r>
              <a:rPr lang="en-US" sz="1600" baseline="-25000">
                <a:solidFill>
                  <a:schemeClr val="accent2"/>
                </a:solidFill>
              </a:rPr>
              <a:t>x</a:t>
            </a:r>
          </a:p>
          <a:p>
            <a:r>
              <a:rPr lang="en-US" sz="1600">
                <a:solidFill>
                  <a:schemeClr val="accent2"/>
                </a:solidFill>
              </a:rPr>
              <a:t>b</a:t>
            </a:r>
            <a:r>
              <a:rPr lang="en-US" sz="1600" baseline="-25000">
                <a:solidFill>
                  <a:schemeClr val="accent2"/>
                </a:solidFill>
              </a:rPr>
              <a:t>y</a:t>
            </a:r>
          </a:p>
          <a:p>
            <a:r>
              <a:rPr lang="en-US" sz="1600">
                <a:solidFill>
                  <a:schemeClr val="accent2"/>
                </a:solidFill>
              </a:rPr>
              <a:t>g</a:t>
            </a:r>
            <a:r>
              <a:rPr lang="en-US" sz="1600" baseline="-25000">
                <a:solidFill>
                  <a:schemeClr val="accent2"/>
                </a:solidFill>
              </a:rPr>
              <a:t>x</a:t>
            </a:r>
          </a:p>
          <a:p>
            <a:r>
              <a:rPr lang="en-US" sz="1600">
                <a:solidFill>
                  <a:schemeClr val="accent2"/>
                </a:solidFill>
              </a:rPr>
              <a:t>g</a:t>
            </a:r>
            <a:r>
              <a:rPr lang="en-US" sz="1600" baseline="-25000">
                <a:solidFill>
                  <a:schemeClr val="accent2"/>
                </a:solidFill>
              </a:rPr>
              <a:t>y</a:t>
            </a:r>
          </a:p>
          <a:p>
            <a:r>
              <a:rPr lang="en-US" sz="1600">
                <a:solidFill>
                  <a:schemeClr val="accent2"/>
                </a:solidFill>
              </a:rPr>
              <a:t>dist</a:t>
            </a:r>
            <a:r>
              <a:rPr lang="en-US" sz="1600" baseline="-25000">
                <a:solidFill>
                  <a:schemeClr val="accent2"/>
                </a:solidFill>
              </a:rPr>
              <a:t>cb</a:t>
            </a:r>
          </a:p>
          <a:p>
            <a:r>
              <a:rPr lang="en-US" sz="1600">
                <a:solidFill>
                  <a:schemeClr val="accent2"/>
                </a:solidFill>
              </a:rPr>
              <a:t>dir</a:t>
            </a:r>
            <a:r>
              <a:rPr lang="en-US" sz="1600" baseline="-25000">
                <a:solidFill>
                  <a:schemeClr val="accent2"/>
                </a:solidFill>
              </a:rPr>
              <a:t>cb</a:t>
            </a:r>
            <a:endParaRPr lang="en-US" sz="1600">
              <a:solidFill>
                <a:schemeClr val="accent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strips(downLeft)">
                                      <p:cBhvr>
                                        <p:cTn id="7" dur="500"/>
                                        <p:tgtEl>
                                          <p:spTgt spid="64"/>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strips(downLeft)">
                                      <p:cBhvr>
                                        <p:cTn id="11" dur="500"/>
                                        <p:tgtEl>
                                          <p:spTgt spid="70"/>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strips(downLeft)">
                                      <p:cBhvr>
                                        <p:cTn id="15" dur="500"/>
                                        <p:tgtEl>
                                          <p:spTgt spid="71"/>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strips(downLeft)">
                                      <p:cBhvr>
                                        <p:cTn id="19" dur="500"/>
                                        <p:tgtEl>
                                          <p:spTgt spid="72"/>
                                        </p:tgtEl>
                                      </p:cBhvr>
                                    </p:animEffect>
                                  </p:childTnLst>
                                </p:cTn>
                              </p:par>
                            </p:childTnLst>
                          </p:cTn>
                        </p:par>
                        <p:par>
                          <p:cTn id="20" fill="hold">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strips(downLeft)">
                                      <p:cBhvr>
                                        <p:cTn id="23" dur="500"/>
                                        <p:tgtEl>
                                          <p:spTgt spid="73"/>
                                        </p:tgtEl>
                                      </p:cBhvr>
                                    </p:animEffect>
                                  </p:childTnLst>
                                </p:cTn>
                              </p:par>
                            </p:childTnLst>
                          </p:cTn>
                        </p:par>
                        <p:par>
                          <p:cTn id="24" fill="hold">
                            <p:stCondLst>
                              <p:cond delay="2500"/>
                            </p:stCondLst>
                            <p:childTnLst>
                              <p:par>
                                <p:cTn id="25" presetID="18" presetClass="entr" presetSubtype="12"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strips(downLeft)">
                                      <p:cBhvr>
                                        <p:cTn id="27" dur="500"/>
                                        <p:tgtEl>
                                          <p:spTgt spid="74"/>
                                        </p:tgtEl>
                                      </p:cBhvr>
                                    </p:animEffect>
                                  </p:childTnLst>
                                </p:cTn>
                              </p:par>
                            </p:childTnLst>
                          </p:cTn>
                        </p:par>
                        <p:par>
                          <p:cTn id="28" fill="hold">
                            <p:stCondLst>
                              <p:cond delay="3000"/>
                            </p:stCondLst>
                            <p:childTnLst>
                              <p:par>
                                <p:cTn id="29" presetID="18" presetClass="entr" presetSubtype="12"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strips(downLeft)">
                                      <p:cBhvr>
                                        <p:cTn id="31" dur="500"/>
                                        <p:tgtEl>
                                          <p:spTgt spid="75"/>
                                        </p:tgtEl>
                                      </p:cBhvr>
                                    </p:animEffect>
                                  </p:childTnLst>
                                </p:cTn>
                              </p:par>
                            </p:childTnLst>
                          </p:cTn>
                        </p:par>
                        <p:par>
                          <p:cTn id="32" fill="hold">
                            <p:stCondLst>
                              <p:cond delay="3500"/>
                            </p:stCondLst>
                            <p:childTnLst>
                              <p:par>
                                <p:cTn id="33" presetID="18" presetClass="entr" presetSubtype="12"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strips(downLeft)">
                                      <p:cBhvr>
                                        <p:cTn id="35" dur="500"/>
                                        <p:tgtEl>
                                          <p:spTgt spid="76"/>
                                        </p:tgtEl>
                                      </p:cBhvr>
                                    </p:animEffect>
                                  </p:childTnLst>
                                </p:cTn>
                              </p:par>
                            </p:childTnLst>
                          </p:cTn>
                        </p:par>
                        <p:par>
                          <p:cTn id="36" fill="hold">
                            <p:stCondLst>
                              <p:cond delay="4000"/>
                            </p:stCondLst>
                            <p:childTnLst>
                              <p:par>
                                <p:cTn id="37" presetID="18" presetClass="entr" presetSubtype="12" fill="hold" grpId="0" nodeType="afterEffect">
                                  <p:stCondLst>
                                    <p:cond delay="0"/>
                                  </p:stCondLst>
                                  <p:childTnLst>
                                    <p:set>
                                      <p:cBhvr>
                                        <p:cTn id="38" dur="1" fill="hold">
                                          <p:stCondLst>
                                            <p:cond delay="0"/>
                                          </p:stCondLst>
                                        </p:cTn>
                                        <p:tgtEl>
                                          <p:spTgt spid="77"/>
                                        </p:tgtEl>
                                        <p:attrNameLst>
                                          <p:attrName>style.visibility</p:attrName>
                                        </p:attrNameLst>
                                      </p:cBhvr>
                                      <p:to>
                                        <p:strVal val="visible"/>
                                      </p:to>
                                    </p:set>
                                    <p:animEffect transition="in" filter="strips(downLeft)">
                                      <p:cBhvr>
                                        <p:cTn id="39" dur="500"/>
                                        <p:tgtEl>
                                          <p:spTgt spid="77"/>
                                        </p:tgtEl>
                                      </p:cBhvr>
                                    </p:animEffect>
                                  </p:childTnLst>
                                </p:cTn>
                              </p:par>
                            </p:childTnLst>
                          </p:cTn>
                        </p:par>
                        <p:par>
                          <p:cTn id="40" fill="hold">
                            <p:stCondLst>
                              <p:cond delay="4500"/>
                            </p:stCondLst>
                            <p:childTnLst>
                              <p:par>
                                <p:cTn id="41" presetID="18" presetClass="entr" presetSubtype="12" fill="hold" grpId="0" nodeType="afterEffect">
                                  <p:stCondLst>
                                    <p:cond delay="0"/>
                                  </p:stCondLst>
                                  <p:childTnLst>
                                    <p:set>
                                      <p:cBhvr>
                                        <p:cTn id="42" dur="1" fill="hold">
                                          <p:stCondLst>
                                            <p:cond delay="0"/>
                                          </p:stCondLst>
                                        </p:cTn>
                                        <p:tgtEl>
                                          <p:spTgt spid="78"/>
                                        </p:tgtEl>
                                        <p:attrNameLst>
                                          <p:attrName>style.visibility</p:attrName>
                                        </p:attrNameLst>
                                      </p:cBhvr>
                                      <p:to>
                                        <p:strVal val="visible"/>
                                      </p:to>
                                    </p:set>
                                    <p:animEffect transition="in" filter="strips(downLeft)">
                                      <p:cBhvr>
                                        <p:cTn id="43" dur="500"/>
                                        <p:tgtEl>
                                          <p:spTgt spid="78"/>
                                        </p:tgtEl>
                                      </p:cBhvr>
                                    </p:animEffect>
                                  </p:childTnLst>
                                </p:cTn>
                              </p:par>
                            </p:childTnLst>
                          </p:cTn>
                        </p:par>
                        <p:par>
                          <p:cTn id="44" fill="hold">
                            <p:stCondLst>
                              <p:cond delay="5000"/>
                            </p:stCondLst>
                            <p:childTnLst>
                              <p:par>
                                <p:cTn id="45" presetID="18" presetClass="entr" presetSubtype="12" fill="hold" grpId="0" nodeType="afterEffect">
                                  <p:stCondLst>
                                    <p:cond delay="0"/>
                                  </p:stCondLst>
                                  <p:childTnLst>
                                    <p:set>
                                      <p:cBhvr>
                                        <p:cTn id="46" dur="1" fill="hold">
                                          <p:stCondLst>
                                            <p:cond delay="0"/>
                                          </p:stCondLst>
                                        </p:cTn>
                                        <p:tgtEl>
                                          <p:spTgt spid="79"/>
                                        </p:tgtEl>
                                        <p:attrNameLst>
                                          <p:attrName>style.visibility</p:attrName>
                                        </p:attrNameLst>
                                      </p:cBhvr>
                                      <p:to>
                                        <p:strVal val="visible"/>
                                      </p:to>
                                    </p:set>
                                    <p:animEffect transition="in" filter="strips(downLeft)">
                                      <p:cBhvr>
                                        <p:cTn id="47" dur="500"/>
                                        <p:tgtEl>
                                          <p:spTgt spid="79"/>
                                        </p:tgtEl>
                                      </p:cBhvr>
                                    </p:animEffect>
                                  </p:childTnLst>
                                </p:cTn>
                              </p:par>
                            </p:childTnLst>
                          </p:cTn>
                        </p:par>
                        <p:par>
                          <p:cTn id="48" fill="hold">
                            <p:stCondLst>
                              <p:cond delay="5500"/>
                            </p:stCondLst>
                            <p:childTnLst>
                              <p:par>
                                <p:cTn id="49" presetID="18" presetClass="entr" presetSubtype="12" fill="hold" grpId="0" nodeType="afterEffect">
                                  <p:stCondLst>
                                    <p:cond delay="0"/>
                                  </p:stCondLst>
                                  <p:childTnLst>
                                    <p:set>
                                      <p:cBhvr>
                                        <p:cTn id="50" dur="1" fill="hold">
                                          <p:stCondLst>
                                            <p:cond delay="0"/>
                                          </p:stCondLst>
                                        </p:cTn>
                                        <p:tgtEl>
                                          <p:spTgt spid="80"/>
                                        </p:tgtEl>
                                        <p:attrNameLst>
                                          <p:attrName>style.visibility</p:attrName>
                                        </p:attrNameLst>
                                      </p:cBhvr>
                                      <p:to>
                                        <p:strVal val="visible"/>
                                      </p:to>
                                    </p:set>
                                    <p:animEffect transition="in" filter="strips(downLeft)">
                                      <p:cBhvr>
                                        <p:cTn id="51" dur="500"/>
                                        <p:tgtEl>
                                          <p:spTgt spid="80"/>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strips(downLeft)">
                                      <p:cBhvr>
                                        <p:cTn id="55" dur="500"/>
                                        <p:tgtEl>
                                          <p:spTgt spid="81"/>
                                        </p:tgtEl>
                                      </p:cBhvr>
                                    </p:animEffect>
                                  </p:childTnLst>
                                </p:cTn>
                              </p:par>
                            </p:childTnLst>
                          </p:cTn>
                        </p:par>
                        <p:par>
                          <p:cTn id="56" fill="hold">
                            <p:stCondLst>
                              <p:cond delay="6500"/>
                            </p:stCondLst>
                            <p:childTnLst>
                              <p:par>
                                <p:cTn id="57" presetID="18" presetClass="entr" presetSubtype="12" fill="hold" grpId="0" nodeType="afterEffect">
                                  <p:stCondLst>
                                    <p:cond delay="0"/>
                                  </p:stCondLst>
                                  <p:childTnLst>
                                    <p:set>
                                      <p:cBhvr>
                                        <p:cTn id="58" dur="1" fill="hold">
                                          <p:stCondLst>
                                            <p:cond delay="0"/>
                                          </p:stCondLst>
                                        </p:cTn>
                                        <p:tgtEl>
                                          <p:spTgt spid="82"/>
                                        </p:tgtEl>
                                        <p:attrNameLst>
                                          <p:attrName>style.visibility</p:attrName>
                                        </p:attrNameLst>
                                      </p:cBhvr>
                                      <p:to>
                                        <p:strVal val="visible"/>
                                      </p:to>
                                    </p:set>
                                    <p:animEffect transition="in" filter="strips(downLeft)">
                                      <p:cBhvr>
                                        <p:cTn id="59" dur="500"/>
                                        <p:tgtEl>
                                          <p:spTgt spid="82"/>
                                        </p:tgtEl>
                                      </p:cBhvr>
                                    </p:animEffect>
                                  </p:childTnLst>
                                </p:cTn>
                              </p:par>
                            </p:childTnLst>
                          </p:cTn>
                        </p:par>
                        <p:par>
                          <p:cTn id="60" fill="hold">
                            <p:stCondLst>
                              <p:cond delay="7000"/>
                            </p:stCondLst>
                            <p:childTnLst>
                              <p:par>
                                <p:cTn id="61" presetID="18" presetClass="entr" presetSubtype="12" fill="hold" grpId="0" nodeType="afterEffect">
                                  <p:stCondLst>
                                    <p:cond delay="0"/>
                                  </p:stCondLst>
                                  <p:childTnLst>
                                    <p:set>
                                      <p:cBhvr>
                                        <p:cTn id="62" dur="1" fill="hold">
                                          <p:stCondLst>
                                            <p:cond delay="0"/>
                                          </p:stCondLst>
                                        </p:cTn>
                                        <p:tgtEl>
                                          <p:spTgt spid="83"/>
                                        </p:tgtEl>
                                        <p:attrNameLst>
                                          <p:attrName>style.visibility</p:attrName>
                                        </p:attrNameLst>
                                      </p:cBhvr>
                                      <p:to>
                                        <p:strVal val="visible"/>
                                      </p:to>
                                    </p:set>
                                    <p:animEffect transition="in" filter="strips(downLeft)">
                                      <p:cBhvr>
                                        <p:cTn id="63" dur="500"/>
                                        <p:tgtEl>
                                          <p:spTgt spid="83"/>
                                        </p:tgtEl>
                                      </p:cBhvr>
                                    </p:animEffect>
                                  </p:childTnLst>
                                </p:cTn>
                              </p:par>
                            </p:childTnLst>
                          </p:cTn>
                        </p:par>
                        <p:par>
                          <p:cTn id="64" fill="hold">
                            <p:stCondLst>
                              <p:cond delay="7500"/>
                            </p:stCondLst>
                            <p:childTnLst>
                              <p:par>
                                <p:cTn id="65" presetID="18" presetClass="entr" presetSubtype="12" fill="hold" grpId="0" nodeType="afterEffect">
                                  <p:stCondLst>
                                    <p:cond delay="0"/>
                                  </p:stCondLst>
                                  <p:childTnLst>
                                    <p:set>
                                      <p:cBhvr>
                                        <p:cTn id="66" dur="1" fill="hold">
                                          <p:stCondLst>
                                            <p:cond delay="0"/>
                                          </p:stCondLst>
                                        </p:cTn>
                                        <p:tgtEl>
                                          <p:spTgt spid="84"/>
                                        </p:tgtEl>
                                        <p:attrNameLst>
                                          <p:attrName>style.visibility</p:attrName>
                                        </p:attrNameLst>
                                      </p:cBhvr>
                                      <p:to>
                                        <p:strVal val="visible"/>
                                      </p:to>
                                    </p:set>
                                    <p:animEffect transition="in" filter="strips(downLeft)">
                                      <p:cBhvr>
                                        <p:cTn id="67" dur="500"/>
                                        <p:tgtEl>
                                          <p:spTgt spid="84"/>
                                        </p:tgtEl>
                                      </p:cBhvr>
                                    </p:animEffect>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85"/>
                                        </p:tgtEl>
                                        <p:attrNameLst>
                                          <p:attrName>style.visibility</p:attrName>
                                        </p:attrNameLst>
                                      </p:cBhvr>
                                      <p:to>
                                        <p:strVal val="visible"/>
                                      </p:to>
                                    </p:set>
                                    <p:animEffect transition="in" filter="strips(downLeft)">
                                      <p:cBhvr>
                                        <p:cTn id="71" dur="500"/>
                                        <p:tgtEl>
                                          <p:spTgt spid="85"/>
                                        </p:tgtEl>
                                      </p:cBhvr>
                                    </p:animEffect>
                                  </p:childTnLst>
                                </p:cTn>
                              </p:par>
                            </p:childTnLst>
                          </p:cTn>
                        </p:par>
                        <p:par>
                          <p:cTn id="72" fill="hold">
                            <p:stCondLst>
                              <p:cond delay="8500"/>
                            </p:stCondLst>
                            <p:childTnLst>
                              <p:par>
                                <p:cTn id="73" presetID="18" presetClass="entr" presetSubtype="12" fill="hold" grpId="0" nodeType="afterEffect">
                                  <p:stCondLst>
                                    <p:cond delay="0"/>
                                  </p:stCondLst>
                                  <p:childTnLst>
                                    <p:set>
                                      <p:cBhvr>
                                        <p:cTn id="74" dur="1" fill="hold">
                                          <p:stCondLst>
                                            <p:cond delay="0"/>
                                          </p:stCondLst>
                                        </p:cTn>
                                        <p:tgtEl>
                                          <p:spTgt spid="86"/>
                                        </p:tgtEl>
                                        <p:attrNameLst>
                                          <p:attrName>style.visibility</p:attrName>
                                        </p:attrNameLst>
                                      </p:cBhvr>
                                      <p:to>
                                        <p:strVal val="visible"/>
                                      </p:to>
                                    </p:set>
                                    <p:animEffect transition="in" filter="strips(downLeft)">
                                      <p:cBhvr>
                                        <p:cTn id="75" dur="500"/>
                                        <p:tgtEl>
                                          <p:spTgt spid="86"/>
                                        </p:tgtEl>
                                      </p:cBhvr>
                                    </p:animEffect>
                                  </p:childTnLst>
                                </p:cTn>
                              </p:par>
                            </p:childTnLst>
                          </p:cTn>
                        </p:par>
                        <p:par>
                          <p:cTn id="76" fill="hold">
                            <p:stCondLst>
                              <p:cond delay="9000"/>
                            </p:stCondLst>
                            <p:childTnLst>
                              <p:par>
                                <p:cTn id="77" presetID="18" presetClass="entr" presetSubtype="12"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strips(downLeft)">
                                      <p:cBhvr>
                                        <p:cTn id="79" dur="500"/>
                                        <p:tgtEl>
                                          <p:spTgt spid="87"/>
                                        </p:tgtEl>
                                      </p:cBhvr>
                                    </p:animEffect>
                                  </p:childTnLst>
                                </p:cTn>
                              </p:par>
                            </p:childTnLst>
                          </p:cTn>
                        </p:par>
                        <p:par>
                          <p:cTn id="80" fill="hold">
                            <p:stCondLst>
                              <p:cond delay="9500"/>
                            </p:stCondLst>
                            <p:childTnLst>
                              <p:par>
                                <p:cTn id="81" presetID="18" presetClass="entr" presetSubtype="12" fill="hold" grpId="0"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strips(downLeft)">
                                      <p:cBhvr>
                                        <p:cTn id="83" dur="500"/>
                                        <p:tgtEl>
                                          <p:spTgt spid="88"/>
                                        </p:tgtEl>
                                      </p:cBhvr>
                                    </p:animEffect>
                                  </p:childTnLst>
                                </p:cTn>
                              </p:par>
                            </p:childTnLst>
                          </p:cTn>
                        </p:par>
                        <p:par>
                          <p:cTn id="84" fill="hold">
                            <p:stCondLst>
                              <p:cond delay="10000"/>
                            </p:stCondLst>
                            <p:childTnLst>
                              <p:par>
                                <p:cTn id="85" presetID="18" presetClass="entr" presetSubtype="12" fill="hold" grpId="0" nodeType="afterEffect">
                                  <p:stCondLst>
                                    <p:cond delay="0"/>
                                  </p:stCondLst>
                                  <p:childTnLst>
                                    <p:set>
                                      <p:cBhvr>
                                        <p:cTn id="86" dur="1" fill="hold">
                                          <p:stCondLst>
                                            <p:cond delay="0"/>
                                          </p:stCondLst>
                                        </p:cTn>
                                        <p:tgtEl>
                                          <p:spTgt spid="89"/>
                                        </p:tgtEl>
                                        <p:attrNameLst>
                                          <p:attrName>style.visibility</p:attrName>
                                        </p:attrNameLst>
                                      </p:cBhvr>
                                      <p:to>
                                        <p:strVal val="visible"/>
                                      </p:to>
                                    </p:set>
                                    <p:animEffect transition="in" filter="strips(downLeft)">
                                      <p:cBhvr>
                                        <p:cTn id="87" dur="500"/>
                                        <p:tgtEl>
                                          <p:spTgt spid="89"/>
                                        </p:tgtEl>
                                      </p:cBhvr>
                                    </p:animEffect>
                                  </p:childTnLst>
                                </p:cTn>
                              </p:par>
                            </p:childTnLst>
                          </p:cTn>
                        </p:par>
                        <p:par>
                          <p:cTn id="88" fill="hold">
                            <p:stCondLst>
                              <p:cond delay="10500"/>
                            </p:stCondLst>
                            <p:childTnLst>
                              <p:par>
                                <p:cTn id="89" presetID="18" presetClass="entr" presetSubtype="12" fill="hold" grpId="0" nodeType="afterEffect">
                                  <p:stCondLst>
                                    <p:cond delay="0"/>
                                  </p:stCondLst>
                                  <p:childTnLst>
                                    <p:set>
                                      <p:cBhvr>
                                        <p:cTn id="90" dur="1" fill="hold">
                                          <p:stCondLst>
                                            <p:cond delay="0"/>
                                          </p:stCondLst>
                                        </p:cTn>
                                        <p:tgtEl>
                                          <p:spTgt spid="90"/>
                                        </p:tgtEl>
                                        <p:attrNameLst>
                                          <p:attrName>style.visibility</p:attrName>
                                        </p:attrNameLst>
                                      </p:cBhvr>
                                      <p:to>
                                        <p:strVal val="visible"/>
                                      </p:to>
                                    </p:set>
                                    <p:animEffect transition="in" filter="strips(downLeft)">
                                      <p:cBhvr>
                                        <p:cTn id="91" dur="500"/>
                                        <p:tgtEl>
                                          <p:spTgt spid="90"/>
                                        </p:tgtEl>
                                      </p:cBhvr>
                                    </p:animEffect>
                                  </p:childTnLst>
                                </p:cTn>
                              </p:par>
                            </p:childTnLst>
                          </p:cTn>
                        </p:par>
                        <p:par>
                          <p:cTn id="92" fill="hold">
                            <p:stCondLst>
                              <p:cond delay="11000"/>
                            </p:stCondLst>
                            <p:childTnLst>
                              <p:par>
                                <p:cTn id="93" presetID="18" presetClass="entr" presetSubtype="12" fill="hold" grpId="0" nodeType="afterEffect">
                                  <p:stCondLst>
                                    <p:cond delay="0"/>
                                  </p:stCondLst>
                                  <p:childTnLst>
                                    <p:set>
                                      <p:cBhvr>
                                        <p:cTn id="94" dur="1" fill="hold">
                                          <p:stCondLst>
                                            <p:cond delay="0"/>
                                          </p:stCondLst>
                                        </p:cTn>
                                        <p:tgtEl>
                                          <p:spTgt spid="91"/>
                                        </p:tgtEl>
                                        <p:attrNameLst>
                                          <p:attrName>style.visibility</p:attrName>
                                        </p:attrNameLst>
                                      </p:cBhvr>
                                      <p:to>
                                        <p:strVal val="visible"/>
                                      </p:to>
                                    </p:set>
                                    <p:animEffect transition="in" filter="strips(downLeft)">
                                      <p:cBhvr>
                                        <p:cTn id="95" dur="500"/>
                                        <p:tgtEl>
                                          <p:spTgt spid="91"/>
                                        </p:tgtEl>
                                      </p:cBhvr>
                                    </p:animEffect>
                                  </p:childTnLst>
                                </p:cTn>
                              </p:par>
                            </p:childTnLst>
                          </p:cTn>
                        </p:par>
                        <p:par>
                          <p:cTn id="96" fill="hold">
                            <p:stCondLst>
                              <p:cond delay="11500"/>
                            </p:stCondLst>
                            <p:childTnLst>
                              <p:par>
                                <p:cTn id="97" presetID="18" presetClass="entr" presetSubtype="12" fill="hold" grpId="0"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strips(downLeft)">
                                      <p:cBhvr>
                                        <p:cTn id="99" dur="500"/>
                                        <p:tgtEl>
                                          <p:spTgt spid="92"/>
                                        </p:tgtEl>
                                      </p:cBhvr>
                                    </p:animEffect>
                                  </p:childTnLst>
                                </p:cTn>
                              </p:par>
                            </p:childTnLst>
                          </p:cTn>
                        </p:par>
                        <p:par>
                          <p:cTn id="100" fill="hold">
                            <p:stCondLst>
                              <p:cond delay="12000"/>
                            </p:stCondLst>
                            <p:childTnLst>
                              <p:par>
                                <p:cTn id="101" presetID="18" presetClass="entr" presetSubtype="12" fill="hold" grpId="0" nodeType="afterEffect">
                                  <p:stCondLst>
                                    <p:cond delay="0"/>
                                  </p:stCondLst>
                                  <p:childTnLst>
                                    <p:set>
                                      <p:cBhvr>
                                        <p:cTn id="102" dur="1" fill="hold">
                                          <p:stCondLst>
                                            <p:cond delay="0"/>
                                          </p:stCondLst>
                                        </p:cTn>
                                        <p:tgtEl>
                                          <p:spTgt spid="93"/>
                                        </p:tgtEl>
                                        <p:attrNameLst>
                                          <p:attrName>style.visibility</p:attrName>
                                        </p:attrNameLst>
                                      </p:cBhvr>
                                      <p:to>
                                        <p:strVal val="visible"/>
                                      </p:to>
                                    </p:set>
                                    <p:animEffect transition="in" filter="strips(downLeft)">
                                      <p:cBhvr>
                                        <p:cTn id="103" dur="500"/>
                                        <p:tgtEl>
                                          <p:spTgt spid="93"/>
                                        </p:tgtEl>
                                      </p:cBhvr>
                                    </p:animEffect>
                                  </p:childTnLst>
                                </p:cTn>
                              </p:par>
                            </p:childTnLst>
                          </p:cTn>
                        </p:par>
                        <p:par>
                          <p:cTn id="104" fill="hold">
                            <p:stCondLst>
                              <p:cond delay="12500"/>
                            </p:stCondLst>
                            <p:childTnLst>
                              <p:par>
                                <p:cTn id="105" presetID="18" presetClass="entr" presetSubtype="12" fill="hold" grpId="0" nodeType="afterEffect">
                                  <p:stCondLst>
                                    <p:cond delay="0"/>
                                  </p:stCondLst>
                                  <p:childTnLst>
                                    <p:set>
                                      <p:cBhvr>
                                        <p:cTn id="106" dur="1" fill="hold">
                                          <p:stCondLst>
                                            <p:cond delay="0"/>
                                          </p:stCondLst>
                                        </p:cTn>
                                        <p:tgtEl>
                                          <p:spTgt spid="94"/>
                                        </p:tgtEl>
                                        <p:attrNameLst>
                                          <p:attrName>style.visibility</p:attrName>
                                        </p:attrNameLst>
                                      </p:cBhvr>
                                      <p:to>
                                        <p:strVal val="visible"/>
                                      </p:to>
                                    </p:set>
                                    <p:animEffect transition="in" filter="strips(downLeft)">
                                      <p:cBhvr>
                                        <p:cTn id="107" dur="500"/>
                                        <p:tgtEl>
                                          <p:spTgt spid="94"/>
                                        </p:tgtEl>
                                      </p:cBhvr>
                                    </p:animEffect>
                                  </p:childTnLst>
                                </p:cTn>
                              </p:par>
                            </p:childTnLst>
                          </p:cTn>
                        </p:par>
                        <p:par>
                          <p:cTn id="108" fill="hold">
                            <p:stCondLst>
                              <p:cond delay="13000"/>
                            </p:stCondLst>
                            <p:childTnLst>
                              <p:par>
                                <p:cTn id="109" presetID="18" presetClass="entr" presetSubtype="12" fill="hold" grpId="0" nodeType="afterEffect">
                                  <p:stCondLst>
                                    <p:cond delay="0"/>
                                  </p:stCondLst>
                                  <p:childTnLst>
                                    <p:set>
                                      <p:cBhvr>
                                        <p:cTn id="110" dur="1" fill="hold">
                                          <p:stCondLst>
                                            <p:cond delay="0"/>
                                          </p:stCondLst>
                                        </p:cTn>
                                        <p:tgtEl>
                                          <p:spTgt spid="95"/>
                                        </p:tgtEl>
                                        <p:attrNameLst>
                                          <p:attrName>style.visibility</p:attrName>
                                        </p:attrNameLst>
                                      </p:cBhvr>
                                      <p:to>
                                        <p:strVal val="visible"/>
                                      </p:to>
                                    </p:set>
                                    <p:animEffect transition="in" filter="strips(downLeft)">
                                      <p:cBhvr>
                                        <p:cTn id="111" dur="500"/>
                                        <p:tgtEl>
                                          <p:spTgt spid="95"/>
                                        </p:tgtEl>
                                      </p:cBhvr>
                                    </p:animEffect>
                                  </p:childTnLst>
                                </p:cTn>
                              </p:par>
                            </p:childTnLst>
                          </p:cTn>
                        </p:par>
                        <p:par>
                          <p:cTn id="112" fill="hold">
                            <p:stCondLst>
                              <p:cond delay="13500"/>
                            </p:stCondLst>
                            <p:childTnLst>
                              <p:par>
                                <p:cTn id="113" presetID="18" presetClass="entr" presetSubtype="12" fill="hold" grpId="0" nodeType="afterEffect">
                                  <p:stCondLst>
                                    <p:cond delay="0"/>
                                  </p:stCondLst>
                                  <p:childTnLst>
                                    <p:set>
                                      <p:cBhvr>
                                        <p:cTn id="114" dur="1" fill="hold">
                                          <p:stCondLst>
                                            <p:cond delay="0"/>
                                          </p:stCondLst>
                                        </p:cTn>
                                        <p:tgtEl>
                                          <p:spTgt spid="96"/>
                                        </p:tgtEl>
                                        <p:attrNameLst>
                                          <p:attrName>style.visibility</p:attrName>
                                        </p:attrNameLst>
                                      </p:cBhvr>
                                      <p:to>
                                        <p:strVal val="visible"/>
                                      </p:to>
                                    </p:set>
                                    <p:animEffect transition="in" filter="strips(downLeft)">
                                      <p:cBhvr>
                                        <p:cTn id="115" dur="500"/>
                                        <p:tgtEl>
                                          <p:spTgt spid="96"/>
                                        </p:tgtEl>
                                      </p:cBhvr>
                                    </p:animEffect>
                                  </p:childTnLst>
                                </p:cTn>
                              </p:par>
                            </p:childTnLst>
                          </p:cTn>
                        </p:par>
                        <p:par>
                          <p:cTn id="116" fill="hold">
                            <p:stCondLst>
                              <p:cond delay="14000"/>
                            </p:stCondLst>
                            <p:childTnLst>
                              <p:par>
                                <p:cTn id="117" presetID="18" presetClass="entr" presetSubtype="12" fill="hold" grpId="0" nodeType="afterEffect">
                                  <p:stCondLst>
                                    <p:cond delay="0"/>
                                  </p:stCondLst>
                                  <p:childTnLst>
                                    <p:set>
                                      <p:cBhvr>
                                        <p:cTn id="118" dur="1" fill="hold">
                                          <p:stCondLst>
                                            <p:cond delay="0"/>
                                          </p:stCondLst>
                                        </p:cTn>
                                        <p:tgtEl>
                                          <p:spTgt spid="97"/>
                                        </p:tgtEl>
                                        <p:attrNameLst>
                                          <p:attrName>style.visibility</p:attrName>
                                        </p:attrNameLst>
                                      </p:cBhvr>
                                      <p:to>
                                        <p:strVal val="visible"/>
                                      </p:to>
                                    </p:set>
                                    <p:animEffect transition="in" filter="strips(downLeft)">
                                      <p:cBhvr>
                                        <p:cTn id="119" dur="500"/>
                                        <p:tgtEl>
                                          <p:spTgt spid="97"/>
                                        </p:tgtEl>
                                      </p:cBhvr>
                                    </p:animEffect>
                                  </p:childTnLst>
                                </p:cTn>
                              </p:par>
                            </p:childTnLst>
                          </p:cTn>
                        </p:par>
                        <p:par>
                          <p:cTn id="120" fill="hold">
                            <p:stCondLst>
                              <p:cond delay="14500"/>
                            </p:stCondLst>
                            <p:childTnLst>
                              <p:par>
                                <p:cTn id="121" presetID="18" presetClass="entr" presetSubtype="12" fill="hold" grpId="0" nodeType="afterEffect">
                                  <p:stCondLst>
                                    <p:cond delay="0"/>
                                  </p:stCondLst>
                                  <p:childTnLst>
                                    <p:set>
                                      <p:cBhvr>
                                        <p:cTn id="122" dur="1" fill="hold">
                                          <p:stCondLst>
                                            <p:cond delay="0"/>
                                          </p:stCondLst>
                                        </p:cTn>
                                        <p:tgtEl>
                                          <p:spTgt spid="98"/>
                                        </p:tgtEl>
                                        <p:attrNameLst>
                                          <p:attrName>style.visibility</p:attrName>
                                        </p:attrNameLst>
                                      </p:cBhvr>
                                      <p:to>
                                        <p:strVal val="visible"/>
                                      </p:to>
                                    </p:set>
                                    <p:animEffect transition="in" filter="strips(downLeft)">
                                      <p:cBhvr>
                                        <p:cTn id="123" dur="500"/>
                                        <p:tgtEl>
                                          <p:spTgt spid="98"/>
                                        </p:tgtEl>
                                      </p:cBhvr>
                                    </p:animEffect>
                                  </p:childTnLst>
                                </p:cTn>
                              </p:par>
                            </p:childTnLst>
                          </p:cTn>
                        </p:par>
                      </p:childTnLst>
                    </p:cTn>
                  </p:par>
                  <p:par>
                    <p:cTn id="124" fill="hold">
                      <p:stCondLst>
                        <p:cond delay="indefinite"/>
                      </p:stCondLst>
                      <p:childTnLst>
                        <p:par>
                          <p:cTn id="125" fill="hold">
                            <p:stCondLst>
                              <p:cond delay="0"/>
                            </p:stCondLst>
                            <p:childTnLst>
                              <p:par>
                                <p:cTn id="126" presetID="1" presetClass="entr" presetSubtype="0" fill="hold" grpId="0" nodeType="clickEffect">
                                  <p:stCondLst>
                                    <p:cond delay="0"/>
                                  </p:stCondLst>
                                  <p:childTnLst>
                                    <p:set>
                                      <p:cBhvr>
                                        <p:cTn id="127" dur="1" fill="hold">
                                          <p:stCondLst>
                                            <p:cond delay="0"/>
                                          </p:stCondLst>
                                        </p:cTn>
                                        <p:tgtEl>
                                          <p:spTgt spid="110"/>
                                        </p:tgtEl>
                                        <p:attrNameLst>
                                          <p:attrName>style.visibility</p:attrName>
                                        </p:attrNameLst>
                                      </p:cBhvr>
                                      <p:to>
                                        <p:strVal val="visible"/>
                                      </p:to>
                                    </p:set>
                                  </p:childTnLst>
                                </p:cTn>
                              </p:par>
                              <p:par>
                                <p:cTn id="128" presetID="1" presetClass="entr" presetSubtype="0" fill="hold" grpId="0" nodeType="withEffect">
                                  <p:stCondLst>
                                    <p:cond delay="0"/>
                                  </p:stCondLst>
                                  <p:childTnLst>
                                    <p:set>
                                      <p:cBhvr>
                                        <p:cTn id="129" dur="1" fill="hold">
                                          <p:stCondLst>
                                            <p:cond delay="0"/>
                                          </p:stCondLst>
                                        </p:cTn>
                                        <p:tgtEl>
                                          <p:spTgt spid="109"/>
                                        </p:tgtEl>
                                        <p:attrNameLst>
                                          <p:attrName>style.visibility</p:attrName>
                                        </p:attrNameLst>
                                      </p:cBhvr>
                                      <p:to>
                                        <p:strVal val="visible"/>
                                      </p:to>
                                    </p:set>
                                  </p:childTnLst>
                                </p:cTn>
                              </p:par>
                              <p:par>
                                <p:cTn id="130" presetID="1" presetClass="entr" presetSubtype="0" fill="hold" grpId="0" nodeType="withEffect">
                                  <p:stCondLst>
                                    <p:cond delay="0"/>
                                  </p:stCondLst>
                                  <p:childTnLst>
                                    <p:set>
                                      <p:cBhvr>
                                        <p:cTn id="131" dur="1" fill="hold">
                                          <p:stCondLst>
                                            <p:cond delay="0"/>
                                          </p:stCondLst>
                                        </p:cTn>
                                        <p:tgtEl>
                                          <p:spTgt spid="111"/>
                                        </p:tgtEl>
                                        <p:attrNameLst>
                                          <p:attrName>style.visibility</p:attrName>
                                        </p:attrNameLst>
                                      </p:cBhvr>
                                      <p:to>
                                        <p:strVal val="visible"/>
                                      </p:to>
                                    </p:set>
                                  </p:childTnLst>
                                </p:cTn>
                              </p:par>
                              <p:par>
                                <p:cTn id="132" presetID="1" presetClass="entr" presetSubtype="0" fill="hold" grpId="0" nodeType="withEffect">
                                  <p:stCondLst>
                                    <p:cond delay="0"/>
                                  </p:stCondLst>
                                  <p:childTnLst>
                                    <p:set>
                                      <p:cBhvr>
                                        <p:cTn id="133" dur="1" fill="hold">
                                          <p:stCondLst>
                                            <p:cond delay="0"/>
                                          </p:stCondLst>
                                        </p:cTn>
                                        <p:tgtEl>
                                          <p:spTgt spid="107"/>
                                        </p:tgtEl>
                                        <p:attrNameLst>
                                          <p:attrName>style.visibility</p:attrName>
                                        </p:attrNameLst>
                                      </p:cBhvr>
                                      <p:to>
                                        <p:strVal val="visible"/>
                                      </p:to>
                                    </p:set>
                                  </p:childTnLst>
                                </p:cTn>
                              </p:par>
                              <p:par>
                                <p:cTn id="134" presetID="1" presetClass="entr" presetSubtype="0" fill="hold" grpId="0" nodeType="withEffect">
                                  <p:stCondLst>
                                    <p:cond delay="0"/>
                                  </p:stCondLst>
                                  <p:childTnLst>
                                    <p:set>
                                      <p:cBhvr>
                                        <p:cTn id="135" dur="1" fill="hold">
                                          <p:stCondLst>
                                            <p:cond delay="0"/>
                                          </p:stCondLst>
                                        </p:cTn>
                                        <p:tgtEl>
                                          <p:spTgt spid="108"/>
                                        </p:tgtEl>
                                        <p:attrNameLst>
                                          <p:attrName>style.visibility</p:attrName>
                                        </p:attrNameLst>
                                      </p:cBhvr>
                                      <p:to>
                                        <p:strVal val="visible"/>
                                      </p:to>
                                    </p:set>
                                  </p:childTnLst>
                                </p:cTn>
                              </p:par>
                              <p:par>
                                <p:cTn id="136" presetID="1" presetClass="entr" presetSubtype="0" fill="hold" grpId="0" nodeType="withEffect">
                                  <p:stCondLst>
                                    <p:cond delay="0"/>
                                  </p:stCondLst>
                                  <p:childTnLst>
                                    <p:set>
                                      <p:cBhvr>
                                        <p:cTn id="137" dur="1" fill="hold">
                                          <p:stCondLst>
                                            <p:cond delay="0"/>
                                          </p:stCondLst>
                                        </p:cTn>
                                        <p:tgtEl>
                                          <p:spTgt spid="112"/>
                                        </p:tgtEl>
                                        <p:attrNameLst>
                                          <p:attrName>style.visibility</p:attrName>
                                        </p:attrNameLst>
                                      </p:cBhvr>
                                      <p:to>
                                        <p:strVal val="visible"/>
                                      </p:to>
                                    </p:set>
                                  </p:childTnLst>
                                </p:cTn>
                              </p:par>
                            </p:childTnLst>
                          </p:cTn>
                        </p:par>
                      </p:childTnLst>
                    </p:cTn>
                  </p:par>
                  <p:par>
                    <p:cTn id="138" fill="hold">
                      <p:stCondLst>
                        <p:cond delay="indefinite"/>
                      </p:stCondLst>
                      <p:childTnLst>
                        <p:par>
                          <p:cTn id="139" fill="hold">
                            <p:stCondLst>
                              <p:cond delay="0"/>
                            </p:stCondLst>
                            <p:childTnLst>
                              <p:par>
                                <p:cTn id="140" presetID="1" presetClass="exit" presetSubtype="0" fill="hold" grpId="1" nodeType="clickEffect">
                                  <p:stCondLst>
                                    <p:cond delay="0"/>
                                  </p:stCondLst>
                                  <p:childTnLst>
                                    <p:set>
                                      <p:cBhvr>
                                        <p:cTn id="141" dur="1" fill="hold">
                                          <p:stCondLst>
                                            <p:cond delay="0"/>
                                          </p:stCondLst>
                                        </p:cTn>
                                        <p:tgtEl>
                                          <p:spTgt spid="111"/>
                                        </p:tgtEl>
                                        <p:attrNameLst>
                                          <p:attrName>style.visibility</p:attrName>
                                        </p:attrNameLst>
                                      </p:cBhvr>
                                      <p:to>
                                        <p:strVal val="hidden"/>
                                      </p:to>
                                    </p:set>
                                  </p:childTnLst>
                                </p:cTn>
                              </p:par>
                              <p:par>
                                <p:cTn id="142" presetID="1" presetClass="exit" presetSubtype="0" fill="hold" grpId="1" nodeType="withEffect">
                                  <p:stCondLst>
                                    <p:cond delay="0"/>
                                  </p:stCondLst>
                                  <p:childTnLst>
                                    <p:set>
                                      <p:cBhvr>
                                        <p:cTn id="143" dur="1" fill="hold">
                                          <p:stCondLst>
                                            <p:cond delay="0"/>
                                          </p:stCondLst>
                                        </p:cTn>
                                        <p:tgtEl>
                                          <p:spTgt spid="110"/>
                                        </p:tgtEl>
                                        <p:attrNameLst>
                                          <p:attrName>style.visibility</p:attrName>
                                        </p:attrNameLst>
                                      </p:cBhvr>
                                      <p:to>
                                        <p:strVal val="hidden"/>
                                      </p:to>
                                    </p:set>
                                  </p:childTnLst>
                                </p:cTn>
                              </p:par>
                              <p:par>
                                <p:cTn id="144" presetID="1" presetClass="exit" presetSubtype="0" fill="hold" grpId="1" nodeType="withEffect">
                                  <p:stCondLst>
                                    <p:cond delay="0"/>
                                  </p:stCondLst>
                                  <p:childTnLst>
                                    <p:set>
                                      <p:cBhvr>
                                        <p:cTn id="145" dur="1" fill="hold">
                                          <p:stCondLst>
                                            <p:cond delay="0"/>
                                          </p:stCondLst>
                                        </p:cTn>
                                        <p:tgtEl>
                                          <p:spTgt spid="109"/>
                                        </p:tgtEl>
                                        <p:attrNameLst>
                                          <p:attrName>style.visibility</p:attrName>
                                        </p:attrNameLst>
                                      </p:cBhvr>
                                      <p:to>
                                        <p:strVal val="hidden"/>
                                      </p:to>
                                    </p:set>
                                  </p:childTnLst>
                                </p:cTn>
                              </p:par>
                              <p:par>
                                <p:cTn id="146" presetID="1" presetClass="exit" presetSubtype="0" fill="hold" grpId="1" nodeType="withEffect">
                                  <p:stCondLst>
                                    <p:cond delay="0"/>
                                  </p:stCondLst>
                                  <p:childTnLst>
                                    <p:set>
                                      <p:cBhvr>
                                        <p:cTn id="147" dur="1" fill="hold">
                                          <p:stCondLst>
                                            <p:cond delay="0"/>
                                          </p:stCondLst>
                                        </p:cTn>
                                        <p:tgtEl>
                                          <p:spTgt spid="112"/>
                                        </p:tgtEl>
                                        <p:attrNameLst>
                                          <p:attrName>style.visibility</p:attrName>
                                        </p:attrNameLst>
                                      </p:cBhvr>
                                      <p:to>
                                        <p:strVal val="hidden"/>
                                      </p:to>
                                    </p:set>
                                  </p:childTnLst>
                                </p:cTn>
                              </p:par>
                              <p:par>
                                <p:cTn id="148" presetID="1" presetClass="exit" presetSubtype="0" fill="hold" grpId="1" nodeType="withEffect">
                                  <p:stCondLst>
                                    <p:cond delay="0"/>
                                  </p:stCondLst>
                                  <p:childTnLst>
                                    <p:set>
                                      <p:cBhvr>
                                        <p:cTn id="149" dur="1" fill="hold">
                                          <p:stCondLst>
                                            <p:cond delay="0"/>
                                          </p:stCondLst>
                                        </p:cTn>
                                        <p:tgtEl>
                                          <p:spTgt spid="107"/>
                                        </p:tgtEl>
                                        <p:attrNameLst>
                                          <p:attrName>style.visibility</p:attrName>
                                        </p:attrNameLst>
                                      </p:cBhvr>
                                      <p:to>
                                        <p:strVal val="hidden"/>
                                      </p:to>
                                    </p:set>
                                  </p:childTnLst>
                                </p:cTn>
                              </p:par>
                              <p:par>
                                <p:cTn id="150" presetID="1" presetClass="exit" presetSubtype="0" fill="hold" grpId="1" nodeType="withEffect">
                                  <p:stCondLst>
                                    <p:cond delay="0"/>
                                  </p:stCondLst>
                                  <p:childTnLst>
                                    <p:set>
                                      <p:cBhvr>
                                        <p:cTn id="151" dur="1" fill="hold">
                                          <p:stCondLst>
                                            <p:cond delay="0"/>
                                          </p:stCondLst>
                                        </p:cTn>
                                        <p:tgtEl>
                                          <p:spTgt spid="108"/>
                                        </p:tgtEl>
                                        <p:attrNameLst>
                                          <p:attrName>style.visibility</p:attrName>
                                        </p:attrNameLst>
                                      </p:cBhvr>
                                      <p:to>
                                        <p:strVal val="hidden"/>
                                      </p:to>
                                    </p:set>
                                  </p:childTnLst>
                                </p:cTn>
                              </p:par>
                            </p:childTnLst>
                          </p:cTn>
                        </p:par>
                      </p:childTnLst>
                    </p:cTn>
                  </p:par>
                  <p:par>
                    <p:cTn id="152" fill="hold">
                      <p:stCondLst>
                        <p:cond delay="indefinite"/>
                      </p:stCondLst>
                      <p:childTnLst>
                        <p:par>
                          <p:cTn id="153" fill="hold">
                            <p:stCondLst>
                              <p:cond delay="0"/>
                            </p:stCondLst>
                            <p:childTnLst>
                              <p:par>
                                <p:cTn id="154" presetID="0" presetClass="path" presetSubtype="0" accel="50000" decel="50000" fill="hold" grpId="0" nodeType="clickEffect">
                                  <p:stCondLst>
                                    <p:cond delay="0"/>
                                  </p:stCondLst>
                                  <p:childTnLst>
                                    <p:animMotion origin="layout" path="M 2.77778E-7 -6.35838E-6 L 0.19687 -0.04232 " pathEditMode="relative" ptsTypes="AA">
                                      <p:cBhvr>
                                        <p:cTn id="155" dur="2000" fill="hold"/>
                                        <p:tgtEl>
                                          <p:spTgt spid="63"/>
                                        </p:tgtEl>
                                        <p:attrNameLst>
                                          <p:attrName>ppt_x</p:attrName>
                                          <p:attrName>ppt_y</p:attrName>
                                        </p:attrNameLst>
                                      </p:cBhvr>
                                    </p:animMotion>
                                  </p:childTnLst>
                                </p:cTn>
                              </p:par>
                              <p:par>
                                <p:cTn id="156" presetID="0" presetClass="path" presetSubtype="0" accel="50000" decel="50000" fill="hold" nodeType="withEffect">
                                  <p:stCondLst>
                                    <p:cond delay="0"/>
                                  </p:stCondLst>
                                  <p:childTnLst>
                                    <p:animMotion origin="layout" path="M -4.72222E-6 -3.64162E-6 L -0.00486 -0.09295 " pathEditMode="relative" ptsTypes="AA">
                                      <p:cBhvr>
                                        <p:cTn id="157" dur="2000" fill="hold"/>
                                        <p:tgtEl>
                                          <p:spTgt spid="60"/>
                                        </p:tgtEl>
                                        <p:attrNameLst>
                                          <p:attrName>ppt_x</p:attrName>
                                          <p:attrName>ppt_y</p:attrName>
                                        </p:attrNameLst>
                                      </p:cBhvr>
                                    </p:animMotion>
                                  </p:childTnLst>
                                </p:cTn>
                              </p:par>
                              <p:par>
                                <p:cTn id="158" presetID="10" presetClass="entr" presetSubtype="0" fill="hold" grpId="0" nodeType="withEffect">
                                  <p:stCondLst>
                                    <p:cond delay="0"/>
                                  </p:stCondLst>
                                  <p:childTnLst>
                                    <p:set>
                                      <p:cBhvr>
                                        <p:cTn id="159" dur="1" fill="hold">
                                          <p:stCondLst>
                                            <p:cond delay="0"/>
                                          </p:stCondLst>
                                        </p:cTn>
                                        <p:tgtEl>
                                          <p:spTgt spid="100"/>
                                        </p:tgtEl>
                                        <p:attrNameLst>
                                          <p:attrName>style.visibility</p:attrName>
                                        </p:attrNameLst>
                                      </p:cBhvr>
                                      <p:to>
                                        <p:strVal val="visible"/>
                                      </p:to>
                                    </p:set>
                                    <p:animEffect transition="in" filter="fade">
                                      <p:cBhvr>
                                        <p:cTn id="160" dur="2000"/>
                                        <p:tgtEl>
                                          <p:spTgt spid="100"/>
                                        </p:tgtEl>
                                      </p:cBhvr>
                                    </p:animEffect>
                                  </p:childTnLst>
                                </p:cTn>
                              </p:par>
                            </p:childTnLst>
                          </p:cTn>
                        </p:par>
                      </p:childTnLst>
                    </p:cTn>
                  </p:par>
                  <p:par>
                    <p:cTn id="161" fill="hold">
                      <p:stCondLst>
                        <p:cond delay="indefinite"/>
                      </p:stCondLst>
                      <p:childTnLst>
                        <p:par>
                          <p:cTn id="162" fill="hold">
                            <p:stCondLst>
                              <p:cond delay="0"/>
                            </p:stCondLst>
                            <p:childTnLst>
                              <p:par>
                                <p:cTn id="163" presetID="10" presetClass="exit" presetSubtype="0" fill="hold" grpId="1" nodeType="clickEffect">
                                  <p:stCondLst>
                                    <p:cond delay="0"/>
                                  </p:stCondLst>
                                  <p:childTnLst>
                                    <p:animEffect transition="out" filter="fade">
                                      <p:cBhvr>
                                        <p:cTn id="164" dur="2000"/>
                                        <p:tgtEl>
                                          <p:spTgt spid="100"/>
                                        </p:tgtEl>
                                      </p:cBhvr>
                                    </p:animEffect>
                                    <p:set>
                                      <p:cBhvr>
                                        <p:cTn id="165" dur="1" fill="hold">
                                          <p:stCondLst>
                                            <p:cond delay="1999"/>
                                          </p:stCondLst>
                                        </p:cTn>
                                        <p:tgtEl>
                                          <p:spTgt spid="100"/>
                                        </p:tgtEl>
                                        <p:attrNameLst>
                                          <p:attrName>style.visibility</p:attrName>
                                        </p:attrNameLst>
                                      </p:cBhvr>
                                      <p:to>
                                        <p:strVal val="hidden"/>
                                      </p:to>
                                    </p:set>
                                  </p:childTnLst>
                                </p:cTn>
                              </p:par>
                              <p:par>
                                <p:cTn id="166" presetID="0" presetClass="path" presetSubtype="0" accel="50000" decel="50000" fill="hold" grpId="1" nodeType="withEffect">
                                  <p:stCondLst>
                                    <p:cond delay="0"/>
                                  </p:stCondLst>
                                  <p:childTnLst>
                                    <p:animMotion origin="layout" path="M -3.05556E-6 3.98844E-6 L 0.29844 0.30219 " pathEditMode="relative" rAng="0" ptsTypes="AA">
                                      <p:cBhvr>
                                        <p:cTn id="167" dur="2000" fill="hold"/>
                                        <p:tgtEl>
                                          <p:spTgt spid="63"/>
                                        </p:tgtEl>
                                        <p:attrNameLst>
                                          <p:attrName>ppt_x</p:attrName>
                                          <p:attrName>ppt_y</p:attrName>
                                        </p:attrNameLst>
                                      </p:cBhvr>
                                      <p:rCtr x="149" y="151"/>
                                    </p:animMotion>
                                  </p:childTnLst>
                                </p:cTn>
                              </p:par>
                              <p:par>
                                <p:cTn id="168" presetID="0" presetClass="path" presetSubtype="0" accel="50000" decel="50000" fill="hold" nodeType="withEffect">
                                  <p:stCondLst>
                                    <p:cond delay="0"/>
                                  </p:stCondLst>
                                  <p:childTnLst>
                                    <p:animMotion origin="layout" path="M -4.72222E-6 5.20231E-7 L 0.00469 0.07607 " pathEditMode="relative" ptsTypes="AA">
                                      <p:cBhvr>
                                        <p:cTn id="169" dur="2000" fill="hold"/>
                                        <p:tgtEl>
                                          <p:spTgt spid="60"/>
                                        </p:tgtEl>
                                        <p:attrNameLst>
                                          <p:attrName>ppt_x</p:attrName>
                                          <p:attrName>ppt_y</p:attrName>
                                        </p:attrNameLst>
                                      </p:cBhvr>
                                    </p:animMotion>
                                  </p:childTnLst>
                                </p:cTn>
                              </p:par>
                            </p:childTnLst>
                          </p:cTn>
                        </p:par>
                        <p:par>
                          <p:cTn id="170" fill="hold">
                            <p:stCondLst>
                              <p:cond delay="2000"/>
                            </p:stCondLst>
                            <p:childTnLst>
                              <p:par>
                                <p:cTn id="171" presetID="10" presetClass="entr" presetSubtype="0" fill="hold" grpId="0" nodeType="afterEffect">
                                  <p:stCondLst>
                                    <p:cond delay="0"/>
                                  </p:stCondLst>
                                  <p:childTnLst>
                                    <p:set>
                                      <p:cBhvr>
                                        <p:cTn id="172" dur="1" fill="hold">
                                          <p:stCondLst>
                                            <p:cond delay="0"/>
                                          </p:stCondLst>
                                        </p:cTn>
                                        <p:tgtEl>
                                          <p:spTgt spid="101"/>
                                        </p:tgtEl>
                                        <p:attrNameLst>
                                          <p:attrName>style.visibility</p:attrName>
                                        </p:attrNameLst>
                                      </p:cBhvr>
                                      <p:to>
                                        <p:strVal val="visible"/>
                                      </p:to>
                                    </p:set>
                                    <p:animEffect transition="in" filter="fade">
                                      <p:cBhvr>
                                        <p:cTn id="173" dur="2000"/>
                                        <p:tgtEl>
                                          <p:spTgt spid="101"/>
                                        </p:tgtEl>
                                      </p:cBhvr>
                                    </p:animEffect>
                                  </p:childTnLst>
                                </p:cTn>
                              </p:par>
                              <p:par>
                                <p:cTn id="174" presetID="6" presetClass="emph" presetSubtype="0" fill="hold" grpId="1" nodeType="withEffect">
                                  <p:stCondLst>
                                    <p:cond delay="0"/>
                                  </p:stCondLst>
                                  <p:childTnLst>
                                    <p:animScale>
                                      <p:cBhvr>
                                        <p:cTn id="175" dur="2000" fill="hold"/>
                                        <p:tgtEl>
                                          <p:spTgt spid="88"/>
                                        </p:tgtEl>
                                      </p:cBhvr>
                                      <p:by x="150000" y="150000"/>
                                    </p:animScale>
                                  </p:childTnLst>
                                </p:cTn>
                              </p:par>
                              <p:par>
                                <p:cTn id="176" presetID="1" presetClass="entr" presetSubtype="0" fill="hold" grpId="0" nodeType="withEffect">
                                  <p:stCondLst>
                                    <p:cond delay="0"/>
                                  </p:stCondLst>
                                  <p:childTnLst>
                                    <p:set>
                                      <p:cBhvr>
                                        <p:cTn id="177" dur="1" fill="hold">
                                          <p:stCondLst>
                                            <p:cond delay="0"/>
                                          </p:stCondLst>
                                        </p:cTn>
                                        <p:tgtEl>
                                          <p:spTgt spid="103"/>
                                        </p:tgtEl>
                                        <p:attrNameLst>
                                          <p:attrName>style.visibility</p:attrName>
                                        </p:attrNameLst>
                                      </p:cBhvr>
                                      <p:to>
                                        <p:strVal val="visible"/>
                                      </p:to>
                                    </p:set>
                                  </p:childTnLst>
                                </p:cTn>
                              </p:par>
                              <p:par>
                                <p:cTn id="178" presetID="7" presetClass="emph" presetSubtype="2" fill="hold" nodeType="withEffect">
                                  <p:stCondLst>
                                    <p:cond delay="0"/>
                                  </p:stCondLst>
                                  <p:childTnLst>
                                    <p:animClr clrSpc="rgb" dir="cw">
                                      <p:cBhvr>
                                        <p:cTn id="179" dur="2000" fill="hold"/>
                                        <p:tgtEl>
                                          <p:spTgt spid="88"/>
                                        </p:tgtEl>
                                        <p:attrNameLst>
                                          <p:attrName>stroke.color</p:attrName>
                                        </p:attrNameLst>
                                      </p:cBhvr>
                                      <p:to>
                                        <a:srgbClr val="0000FF"/>
                                      </p:to>
                                    </p:animClr>
                                    <p:set>
                                      <p:cBhvr>
                                        <p:cTn id="180" dur="2000" fill="hold"/>
                                        <p:tgtEl>
                                          <p:spTgt spid="88"/>
                                        </p:tgtEl>
                                        <p:attrNameLst>
                                          <p:attrName>stroke.on</p:attrName>
                                        </p:attrNameLst>
                                      </p:cBhvr>
                                      <p:to>
                                        <p:strVal val="true"/>
                                      </p:to>
                                    </p:set>
                                  </p:childTnLst>
                                </p:cTn>
                              </p:par>
                            </p:childTnLst>
                          </p:cTn>
                        </p:par>
                      </p:childTnLst>
                    </p:cTn>
                  </p:par>
                  <p:par>
                    <p:cTn id="181" fill="hold">
                      <p:stCondLst>
                        <p:cond delay="indefinite"/>
                      </p:stCondLst>
                      <p:childTnLst>
                        <p:par>
                          <p:cTn id="182" fill="hold">
                            <p:stCondLst>
                              <p:cond delay="0"/>
                            </p:stCondLst>
                            <p:childTnLst>
                              <p:par>
                                <p:cTn id="183" presetID="10" presetClass="exit" presetSubtype="0" fill="hold" grpId="1" nodeType="clickEffect">
                                  <p:stCondLst>
                                    <p:cond delay="0"/>
                                  </p:stCondLst>
                                  <p:childTnLst>
                                    <p:animEffect transition="out" filter="fade">
                                      <p:cBhvr>
                                        <p:cTn id="184" dur="2000"/>
                                        <p:tgtEl>
                                          <p:spTgt spid="101"/>
                                        </p:tgtEl>
                                      </p:cBhvr>
                                    </p:animEffect>
                                    <p:set>
                                      <p:cBhvr>
                                        <p:cTn id="185" dur="1" fill="hold">
                                          <p:stCondLst>
                                            <p:cond delay="1999"/>
                                          </p:stCondLst>
                                        </p:cTn>
                                        <p:tgtEl>
                                          <p:spTgt spid="101"/>
                                        </p:tgtEl>
                                        <p:attrNameLst>
                                          <p:attrName>style.visibility</p:attrName>
                                        </p:attrNameLst>
                                      </p:cBhvr>
                                      <p:to>
                                        <p:strVal val="hidden"/>
                                      </p:to>
                                    </p:set>
                                  </p:childTnLst>
                                </p:cTn>
                              </p:par>
                              <p:par>
                                <p:cTn id="186" presetID="0" presetClass="path" presetSubtype="0" accel="50000" decel="50000" fill="hold" grpId="2" nodeType="withEffect">
                                  <p:stCondLst>
                                    <p:cond delay="0"/>
                                  </p:stCondLst>
                                  <p:childTnLst>
                                    <p:animMotion origin="layout" path="M 2.77778E-6 -5.78035E-8 L 0.27777 0.47144 " pathEditMode="relative" ptsTypes="AA">
                                      <p:cBhvr>
                                        <p:cTn id="187" dur="2000" fill="hold"/>
                                        <p:tgtEl>
                                          <p:spTgt spid="63"/>
                                        </p:tgtEl>
                                        <p:attrNameLst>
                                          <p:attrName>ppt_x</p:attrName>
                                          <p:attrName>ppt_y</p:attrName>
                                        </p:attrNameLst>
                                      </p:cBhvr>
                                    </p:animMotion>
                                  </p:childTnLst>
                                </p:cTn>
                              </p:par>
                              <p:par>
                                <p:cTn id="188" presetID="0" presetClass="path" presetSubtype="0" accel="50000" decel="50000" fill="remove" nodeType="withEffect">
                                  <p:stCondLst>
                                    <p:cond delay="0"/>
                                  </p:stCondLst>
                                  <p:childTnLst>
                                    <p:animMotion origin="layout" path="M -3.61111E-6 5.20231E-7 L 0.04132 0.29156 " pathEditMode="relative" ptsTypes="AA">
                                      <p:cBhvr>
                                        <p:cTn id="189" dur="2000" fill="hold"/>
                                        <p:tgtEl>
                                          <p:spTgt spid="60"/>
                                        </p:tgtEl>
                                        <p:attrNameLst>
                                          <p:attrName>ppt_x</p:attrName>
                                          <p:attrName>ppt_y</p:attrName>
                                        </p:attrNameLst>
                                      </p:cBhvr>
                                    </p:animMotion>
                                  </p:childTnLst>
                                </p:cTn>
                              </p:par>
                            </p:childTnLst>
                          </p:cTn>
                        </p:par>
                        <p:par>
                          <p:cTn id="190" fill="hold">
                            <p:stCondLst>
                              <p:cond delay="2000"/>
                            </p:stCondLst>
                            <p:childTnLst>
                              <p:par>
                                <p:cTn id="191" presetID="10" presetClass="entr" presetSubtype="0" fill="hold" grpId="0" nodeType="afterEffect">
                                  <p:stCondLst>
                                    <p:cond delay="0"/>
                                  </p:stCondLst>
                                  <p:childTnLst>
                                    <p:set>
                                      <p:cBhvr>
                                        <p:cTn id="192" dur="1" fill="hold">
                                          <p:stCondLst>
                                            <p:cond delay="0"/>
                                          </p:stCondLst>
                                        </p:cTn>
                                        <p:tgtEl>
                                          <p:spTgt spid="102"/>
                                        </p:tgtEl>
                                        <p:attrNameLst>
                                          <p:attrName>style.visibility</p:attrName>
                                        </p:attrNameLst>
                                      </p:cBhvr>
                                      <p:to>
                                        <p:strVal val="visible"/>
                                      </p:to>
                                    </p:set>
                                    <p:animEffect transition="in" filter="fade">
                                      <p:cBhvr>
                                        <p:cTn id="193" dur="2000"/>
                                        <p:tgtEl>
                                          <p:spTgt spid="102"/>
                                        </p:tgtEl>
                                      </p:cBhvr>
                                    </p:animEffect>
                                  </p:childTnLst>
                                </p:cTn>
                              </p:par>
                              <p:par>
                                <p:cTn id="194" presetID="6" presetClass="emph" presetSubtype="0" fill="hold" grpId="1" nodeType="withEffect">
                                  <p:stCondLst>
                                    <p:cond delay="0"/>
                                  </p:stCondLst>
                                  <p:childTnLst>
                                    <p:animScale>
                                      <p:cBhvr>
                                        <p:cTn id="195" dur="2000" fill="hold"/>
                                        <p:tgtEl>
                                          <p:spTgt spid="97"/>
                                        </p:tgtEl>
                                      </p:cBhvr>
                                      <p:by x="150000" y="150000"/>
                                    </p:animScale>
                                  </p:childTnLst>
                                </p:cTn>
                              </p:par>
                              <p:par>
                                <p:cTn id="196" presetID="1" presetClass="entr" presetSubtype="0" fill="hold" grpId="0" nodeType="withEffect">
                                  <p:stCondLst>
                                    <p:cond delay="0"/>
                                  </p:stCondLst>
                                  <p:childTnLst>
                                    <p:set>
                                      <p:cBhvr>
                                        <p:cTn id="197" dur="1" fill="hold">
                                          <p:stCondLst>
                                            <p:cond delay="0"/>
                                          </p:stCondLst>
                                        </p:cTn>
                                        <p:tgtEl>
                                          <p:spTgt spid="104"/>
                                        </p:tgtEl>
                                        <p:attrNameLst>
                                          <p:attrName>style.visibility</p:attrName>
                                        </p:attrNameLst>
                                      </p:cBhvr>
                                      <p:to>
                                        <p:strVal val="visible"/>
                                      </p:to>
                                    </p:set>
                                  </p:childTnLst>
                                </p:cTn>
                              </p:par>
                              <p:par>
                                <p:cTn id="198" presetID="7" presetClass="emph" presetSubtype="2" fill="hold" nodeType="withEffect">
                                  <p:stCondLst>
                                    <p:cond delay="0"/>
                                  </p:stCondLst>
                                  <p:childTnLst>
                                    <p:animClr clrSpc="rgb" dir="cw">
                                      <p:cBhvr>
                                        <p:cTn id="199" dur="2000" fill="hold"/>
                                        <p:tgtEl>
                                          <p:spTgt spid="97"/>
                                        </p:tgtEl>
                                        <p:attrNameLst>
                                          <p:attrName>stroke.color</p:attrName>
                                        </p:attrNameLst>
                                      </p:cBhvr>
                                      <p:to>
                                        <a:srgbClr val="0000FF"/>
                                      </p:to>
                                    </p:animClr>
                                    <p:set>
                                      <p:cBhvr>
                                        <p:cTn id="200" dur="2000" fill="hold"/>
                                        <p:tgtEl>
                                          <p:spTgt spid="97"/>
                                        </p:tgtEl>
                                        <p:attrNameLst>
                                          <p:attrName>stroke.on</p:attrName>
                                        </p:attrNameLst>
                                      </p:cBhvr>
                                      <p:to>
                                        <p:strVal val="true"/>
                                      </p:to>
                                    </p:set>
                                  </p:childTnLst>
                                </p:cTn>
                              </p:par>
                            </p:childTnLst>
                          </p:cTn>
                        </p:par>
                      </p:childTnLst>
                    </p:cTn>
                  </p:par>
                  <p:par>
                    <p:cTn id="201" fill="hold">
                      <p:stCondLst>
                        <p:cond delay="indefinite"/>
                      </p:stCondLst>
                      <p:childTnLst>
                        <p:par>
                          <p:cTn id="202" fill="hold">
                            <p:stCondLst>
                              <p:cond delay="0"/>
                            </p:stCondLst>
                            <p:childTnLst>
                              <p:par>
                                <p:cTn id="203" presetID="10" presetClass="exit" presetSubtype="0" fill="hold" grpId="1" nodeType="clickEffect">
                                  <p:stCondLst>
                                    <p:cond delay="0"/>
                                  </p:stCondLst>
                                  <p:childTnLst>
                                    <p:animEffect transition="out" filter="fade">
                                      <p:cBhvr>
                                        <p:cTn id="204" dur="2000"/>
                                        <p:tgtEl>
                                          <p:spTgt spid="102"/>
                                        </p:tgtEl>
                                      </p:cBhvr>
                                    </p:animEffect>
                                    <p:set>
                                      <p:cBhvr>
                                        <p:cTn id="205" dur="1" fill="hold">
                                          <p:stCondLst>
                                            <p:cond delay="1999"/>
                                          </p:stCondLst>
                                        </p:cTn>
                                        <p:tgtEl>
                                          <p:spTgt spid="102"/>
                                        </p:tgtEl>
                                        <p:attrNameLst>
                                          <p:attrName>style.visibility</p:attrName>
                                        </p:attrNameLst>
                                      </p:cBhvr>
                                      <p:to>
                                        <p:strVal val="hidden"/>
                                      </p:to>
                                    </p:set>
                                  </p:childTnLst>
                                </p:cTn>
                              </p:par>
                              <p:par>
                                <p:cTn id="206" presetID="4" presetClass="entr" presetSubtype="16" fill="hold" grpId="0" nodeType="withEffect">
                                  <p:stCondLst>
                                    <p:cond delay="0"/>
                                  </p:stCondLst>
                                  <p:childTnLst>
                                    <p:set>
                                      <p:cBhvr>
                                        <p:cTn id="207" dur="1" fill="hold">
                                          <p:stCondLst>
                                            <p:cond delay="0"/>
                                          </p:stCondLst>
                                        </p:cTn>
                                        <p:tgtEl>
                                          <p:spTgt spid="99"/>
                                        </p:tgtEl>
                                        <p:attrNameLst>
                                          <p:attrName>style.visibility</p:attrName>
                                        </p:attrNameLst>
                                      </p:cBhvr>
                                      <p:to>
                                        <p:strVal val="visible"/>
                                      </p:to>
                                    </p:set>
                                    <p:animEffect transition="in" filter="box(in)">
                                      <p:cBhvr>
                                        <p:cTn id="208" dur="500"/>
                                        <p:tgtEl>
                                          <p:spTgt spid="99"/>
                                        </p:tgtEl>
                                      </p:cBhvr>
                                    </p:animEffect>
                                  </p:childTnLst>
                                </p:cTn>
                              </p:par>
                              <p:par>
                                <p:cTn id="209" presetID="18" presetClass="entr" presetSubtype="12" fill="hold" grpId="0" nodeType="withEffect">
                                  <p:stCondLst>
                                    <p:cond delay="0"/>
                                  </p:stCondLst>
                                  <p:childTnLst>
                                    <p:set>
                                      <p:cBhvr>
                                        <p:cTn id="210" dur="1" fill="hold">
                                          <p:stCondLst>
                                            <p:cond delay="0"/>
                                          </p:stCondLst>
                                        </p:cTn>
                                        <p:tgtEl>
                                          <p:spTgt spid="105"/>
                                        </p:tgtEl>
                                        <p:attrNameLst>
                                          <p:attrName>style.visibility</p:attrName>
                                        </p:attrNameLst>
                                      </p:cBhvr>
                                      <p:to>
                                        <p:strVal val="visible"/>
                                      </p:to>
                                    </p:set>
                                    <p:animEffect transition="in" filter="strips(downLeft)">
                                      <p:cBhvr>
                                        <p:cTn id="211" dur="500"/>
                                        <p:tgtEl>
                                          <p:spTgt spid="105"/>
                                        </p:tgtEl>
                                      </p:cBhvr>
                                    </p:animEffect>
                                  </p:childTnLst>
                                </p:cTn>
                              </p:par>
                            </p:childTnLst>
                          </p:cTn>
                        </p:par>
                      </p:childTnLst>
                    </p:cTn>
                  </p:par>
                  <p:par>
                    <p:cTn id="212" fill="hold">
                      <p:stCondLst>
                        <p:cond delay="indefinite"/>
                      </p:stCondLst>
                      <p:childTnLst>
                        <p:par>
                          <p:cTn id="213" fill="hold">
                            <p:stCondLst>
                              <p:cond delay="0"/>
                            </p:stCondLst>
                            <p:childTnLst>
                              <p:par>
                                <p:cTn id="214" presetID="6" presetClass="emph" presetSubtype="0" fill="hold" grpId="1" nodeType="clickEffect">
                                  <p:stCondLst>
                                    <p:cond delay="0"/>
                                  </p:stCondLst>
                                  <p:childTnLst>
                                    <p:animScale>
                                      <p:cBhvr>
                                        <p:cTn id="215" dur="2000" fill="hold"/>
                                        <p:tgtEl>
                                          <p:spTgt spid="92"/>
                                        </p:tgtEl>
                                      </p:cBhvr>
                                      <p:by x="150000" y="150000"/>
                                    </p:animScale>
                                  </p:childTnLst>
                                </p:cTn>
                              </p:par>
                              <p:par>
                                <p:cTn id="216" presetID="1" presetClass="entr" presetSubtype="0" fill="hold" nodeType="withEffect">
                                  <p:stCondLst>
                                    <p:cond delay="0"/>
                                  </p:stCondLst>
                                  <p:childTnLst>
                                    <p:set>
                                      <p:cBhvr>
                                        <p:cTn id="217" dur="1" fill="hold">
                                          <p:stCondLst>
                                            <p:cond delay="0"/>
                                          </p:stCondLst>
                                        </p:cTn>
                                        <p:tgtEl>
                                          <p:spTgt spid="106">
                                            <p:txEl>
                                              <p:pRg st="0" end="0"/>
                                            </p:txEl>
                                          </p:spTgt>
                                        </p:tgtEl>
                                        <p:attrNameLst>
                                          <p:attrName>style.visibility</p:attrName>
                                        </p:attrNameLst>
                                      </p:cBhvr>
                                      <p:to>
                                        <p:strVal val="visible"/>
                                      </p:to>
                                    </p:set>
                                  </p:childTnLst>
                                </p:cTn>
                              </p:par>
                              <p:par>
                                <p:cTn id="218" presetID="7" presetClass="emph" presetSubtype="2" fill="hold" nodeType="withEffect">
                                  <p:stCondLst>
                                    <p:cond delay="0"/>
                                  </p:stCondLst>
                                  <p:childTnLst>
                                    <p:animClr clrSpc="rgb" dir="cw">
                                      <p:cBhvr>
                                        <p:cTn id="219" dur="2000" fill="hold"/>
                                        <p:tgtEl>
                                          <p:spTgt spid="92"/>
                                        </p:tgtEl>
                                        <p:attrNameLst>
                                          <p:attrName>stroke.color</p:attrName>
                                        </p:attrNameLst>
                                      </p:cBhvr>
                                      <p:to>
                                        <a:srgbClr val="FF0000"/>
                                      </p:to>
                                    </p:animClr>
                                    <p:set>
                                      <p:cBhvr>
                                        <p:cTn id="220" dur="2000" fill="hold"/>
                                        <p:tgtEl>
                                          <p:spTgt spid="92"/>
                                        </p:tgtEl>
                                        <p:attrNameLst>
                                          <p:attrName>stroke.on</p:attrName>
                                        </p:attrNameLst>
                                      </p:cBhvr>
                                      <p:to>
                                        <p:strVal val="true"/>
                                      </p:to>
                                    </p:set>
                                  </p:childTnLst>
                                </p:cTn>
                              </p:par>
                            </p:childTnLst>
                          </p:cTn>
                        </p:par>
                      </p:childTnLst>
                    </p:cTn>
                  </p:par>
                  <p:par>
                    <p:cTn id="221" fill="hold">
                      <p:stCondLst>
                        <p:cond delay="indefinite"/>
                      </p:stCondLst>
                      <p:childTnLst>
                        <p:par>
                          <p:cTn id="222" fill="hold">
                            <p:stCondLst>
                              <p:cond delay="0"/>
                            </p:stCondLst>
                            <p:childTnLst>
                              <p:par>
                                <p:cTn id="223" presetID="10" presetClass="entr" presetSubtype="0" fill="hold" nodeType="clickEffect">
                                  <p:stCondLst>
                                    <p:cond delay="0"/>
                                  </p:stCondLst>
                                  <p:childTnLst>
                                    <p:set>
                                      <p:cBhvr>
                                        <p:cTn id="224" dur="1" fill="hold">
                                          <p:stCondLst>
                                            <p:cond delay="0"/>
                                          </p:stCondLst>
                                        </p:cTn>
                                        <p:tgtEl>
                                          <p:spTgt spid="113"/>
                                        </p:tgtEl>
                                        <p:attrNameLst>
                                          <p:attrName>style.visibility</p:attrName>
                                        </p:attrNameLst>
                                      </p:cBhvr>
                                      <p:to>
                                        <p:strVal val="visible"/>
                                      </p:to>
                                    </p:set>
                                    <p:animEffect transition="in" filter="fade">
                                      <p:cBhvr>
                                        <p:cTn id="225" dur="2000"/>
                                        <p:tgtEl>
                                          <p:spTgt spid="113"/>
                                        </p:tgtEl>
                                      </p:cBhvr>
                                    </p:animEffect>
                                  </p:childTnLst>
                                </p:cTn>
                              </p:par>
                            </p:childTnLst>
                          </p:cTn>
                        </p:par>
                      </p:childTnLst>
                    </p:cTn>
                  </p:par>
                  <p:par>
                    <p:cTn id="226" fill="hold">
                      <p:stCondLst>
                        <p:cond delay="indefinite"/>
                      </p:stCondLst>
                      <p:childTnLst>
                        <p:par>
                          <p:cTn id="227" fill="hold">
                            <p:stCondLst>
                              <p:cond delay="0"/>
                            </p:stCondLst>
                            <p:childTnLst>
                              <p:par>
                                <p:cTn id="228" presetID="40" presetClass="entr" presetSubtype="0" fill="hold" grpId="0" nodeType="clickEffect">
                                  <p:stCondLst>
                                    <p:cond delay="0"/>
                                  </p:stCondLst>
                                  <p:iterate type="lt">
                                    <p:tmPct val="10000"/>
                                  </p:iterate>
                                  <p:childTnLst>
                                    <p:set>
                                      <p:cBhvr>
                                        <p:cTn id="229" dur="1" fill="hold">
                                          <p:stCondLst>
                                            <p:cond delay="0"/>
                                          </p:stCondLst>
                                        </p:cTn>
                                        <p:tgtEl>
                                          <p:spTgt spid="115"/>
                                        </p:tgtEl>
                                        <p:attrNameLst>
                                          <p:attrName>style.visibility</p:attrName>
                                        </p:attrNameLst>
                                      </p:cBhvr>
                                      <p:to>
                                        <p:strVal val="visible"/>
                                      </p:to>
                                    </p:set>
                                    <p:animEffect transition="in" filter="fade">
                                      <p:cBhvr>
                                        <p:cTn id="230" dur="1000"/>
                                        <p:tgtEl>
                                          <p:spTgt spid="115"/>
                                        </p:tgtEl>
                                      </p:cBhvr>
                                    </p:animEffect>
                                    <p:anim calcmode="lin" valueType="num">
                                      <p:cBhvr>
                                        <p:cTn id="231" dur="1000" fill="hold"/>
                                        <p:tgtEl>
                                          <p:spTgt spid="115"/>
                                        </p:tgtEl>
                                        <p:attrNameLst>
                                          <p:attrName>ppt_x</p:attrName>
                                        </p:attrNameLst>
                                      </p:cBhvr>
                                      <p:tavLst>
                                        <p:tav tm="0">
                                          <p:val>
                                            <p:strVal val="#ppt_x-.1"/>
                                          </p:val>
                                        </p:tav>
                                        <p:tav tm="100000">
                                          <p:val>
                                            <p:strVal val="#ppt_x"/>
                                          </p:val>
                                        </p:tav>
                                      </p:tavLst>
                                    </p:anim>
                                    <p:anim calcmode="lin" valueType="num">
                                      <p:cBhvr>
                                        <p:cTn id="232" dur="1000" fill="hold"/>
                                        <p:tgtEl>
                                          <p:spTgt spid="115"/>
                                        </p:tgtEl>
                                        <p:attrNameLst>
                                          <p:attrName>ppt_y</p:attrName>
                                        </p:attrNameLst>
                                      </p:cBhvr>
                                      <p:tavLst>
                                        <p:tav tm="0">
                                          <p:val>
                                            <p:strVal val="#ppt_y"/>
                                          </p:val>
                                        </p:tav>
                                        <p:tav tm="100000">
                                          <p:val>
                                            <p:strVal val="#ppt_y"/>
                                          </p:val>
                                        </p:tav>
                                      </p:tavLst>
                                    </p:anim>
                                  </p:childTnLst>
                                </p:cTn>
                              </p:par>
                            </p:childTnLst>
                          </p:cTn>
                        </p:par>
                      </p:childTnLst>
                    </p:cTn>
                  </p:par>
                  <p:par>
                    <p:cTn id="233" fill="hold">
                      <p:stCondLst>
                        <p:cond delay="indefinite"/>
                      </p:stCondLst>
                      <p:childTnLst>
                        <p:par>
                          <p:cTn id="234" fill="hold">
                            <p:stCondLst>
                              <p:cond delay="0"/>
                            </p:stCondLst>
                            <p:childTnLst>
                              <p:par>
                                <p:cTn id="235" presetID="40" presetClass="entr" presetSubtype="0" fill="hold" grpId="0" nodeType="clickEffect">
                                  <p:stCondLst>
                                    <p:cond delay="0"/>
                                  </p:stCondLst>
                                  <p:iterate type="lt">
                                    <p:tmPct val="10000"/>
                                  </p:iterate>
                                  <p:childTnLst>
                                    <p:set>
                                      <p:cBhvr>
                                        <p:cTn id="236" dur="1" fill="hold">
                                          <p:stCondLst>
                                            <p:cond delay="0"/>
                                          </p:stCondLst>
                                        </p:cTn>
                                        <p:tgtEl>
                                          <p:spTgt spid="114"/>
                                        </p:tgtEl>
                                        <p:attrNameLst>
                                          <p:attrName>style.visibility</p:attrName>
                                        </p:attrNameLst>
                                      </p:cBhvr>
                                      <p:to>
                                        <p:strVal val="visible"/>
                                      </p:to>
                                    </p:set>
                                    <p:animEffect transition="in" filter="fade">
                                      <p:cBhvr>
                                        <p:cTn id="237" dur="1000"/>
                                        <p:tgtEl>
                                          <p:spTgt spid="114"/>
                                        </p:tgtEl>
                                      </p:cBhvr>
                                    </p:animEffect>
                                    <p:anim calcmode="lin" valueType="num">
                                      <p:cBhvr>
                                        <p:cTn id="238" dur="1000" fill="hold"/>
                                        <p:tgtEl>
                                          <p:spTgt spid="114"/>
                                        </p:tgtEl>
                                        <p:attrNameLst>
                                          <p:attrName>ppt_x</p:attrName>
                                        </p:attrNameLst>
                                      </p:cBhvr>
                                      <p:tavLst>
                                        <p:tav tm="0">
                                          <p:val>
                                            <p:strVal val="#ppt_x-.1"/>
                                          </p:val>
                                        </p:tav>
                                        <p:tav tm="100000">
                                          <p:val>
                                            <p:strVal val="#ppt_x"/>
                                          </p:val>
                                        </p:tav>
                                      </p:tavLst>
                                    </p:anim>
                                    <p:anim calcmode="lin" valueType="num">
                                      <p:cBhvr>
                                        <p:cTn id="239" dur="1000" fill="hold"/>
                                        <p:tgtEl>
                                          <p:spTgt spid="1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3" grpId="1" animBg="1"/>
      <p:bldP spid="63" grpId="2" animBg="1"/>
      <p:bldP spid="64"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8" grpId="1" animBg="1"/>
      <p:bldP spid="89" grpId="0" animBg="1"/>
      <p:bldP spid="90" grpId="0" animBg="1"/>
      <p:bldP spid="91" grpId="0" animBg="1"/>
      <p:bldP spid="92" grpId="0" animBg="1"/>
      <p:bldP spid="92" grpId="1" animBg="1"/>
      <p:bldP spid="93" grpId="0" animBg="1"/>
      <p:bldP spid="94" grpId="0" animBg="1"/>
      <p:bldP spid="95" grpId="0" animBg="1"/>
      <p:bldP spid="96" grpId="0" animBg="1"/>
      <p:bldP spid="97" grpId="0" animBg="1"/>
      <p:bldP spid="97" grpId="1" animBg="1"/>
      <p:bldP spid="98" grpId="0" animBg="1"/>
      <p:bldP spid="99" grpId="0" animBg="1"/>
      <p:bldP spid="100" grpId="0"/>
      <p:bldP spid="100" grpId="1"/>
      <p:bldP spid="101" grpId="0"/>
      <p:bldP spid="101" grpId="1"/>
      <p:bldP spid="102" grpId="0"/>
      <p:bldP spid="102" grpId="1"/>
      <p:bldP spid="103" grpId="0"/>
      <p:bldP spid="104" grpId="0"/>
      <p:bldP spid="105" grpId="0" animBg="1"/>
      <p:bldP spid="107" grpId="0"/>
      <p:bldP spid="107" grpId="1"/>
      <p:bldP spid="108" grpId="0"/>
      <p:bldP spid="108" grpId="1"/>
      <p:bldP spid="109" grpId="0" animBg="1"/>
      <p:bldP spid="109" grpId="1" animBg="1"/>
      <p:bldP spid="110" grpId="0"/>
      <p:bldP spid="110" grpId="1"/>
      <p:bldP spid="111" grpId="0" animBg="1"/>
      <p:bldP spid="111" grpId="1" animBg="1"/>
      <p:bldP spid="112" grpId="0"/>
      <p:bldP spid="112" grpId="1"/>
      <p:bldP spid="114" grpId="0"/>
      <p:bldP spid="11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1095375"/>
          </a:xfrm>
          <a:prstGeom prst="rect">
            <a:avLst/>
          </a:prstGeom>
          <a:noFill/>
          <a:ln w="1270">
            <a:solidFill>
              <a:schemeClr val="tx1">
                <a:alpha val="99000"/>
              </a:schemeClr>
            </a:solidFill>
            <a:miter lim="800000"/>
            <a:headEnd/>
            <a:tailEnd/>
          </a:ln>
          <a:effectLst/>
        </p:spPr>
      </p:pic>
      <p:sp>
        <p:nvSpPr>
          <p:cNvPr id="7" name="TextBox 6"/>
          <p:cNvSpPr txBox="1"/>
          <p:nvPr/>
        </p:nvSpPr>
        <p:spPr>
          <a:xfrm>
            <a:off x="3200400" y="381000"/>
            <a:ext cx="3429000" cy="523220"/>
          </a:xfrm>
          <a:prstGeom prst="rect">
            <a:avLst/>
          </a:prstGeom>
          <a:noFill/>
        </p:spPr>
        <p:txBody>
          <a:bodyPr wrap="square" rtlCol="0">
            <a:spAutoFit/>
          </a:bodyPr>
          <a:lstStyle/>
          <a:p>
            <a:pPr algn="ctr" rtl="1"/>
            <a:r>
              <a:rPr lang="fa-IR" sz="2800" dirty="0" smtClean="0"/>
              <a:t>شبیه سازی سه بعدی فوتبال</a:t>
            </a:r>
          </a:p>
        </p:txBody>
      </p:sp>
      <p:sp>
        <p:nvSpPr>
          <p:cNvPr id="2049" name="AutoShape 1"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 name="AutoShape 2"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1" name="AutoShape 3"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3" name="AutoShape 5"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4" name="AutoShape 6"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5" name="AutoShape 7"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6" name="AutoShape 8"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7" name="AutoShape 9"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8" name="AutoShape 10"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9" name="AutoShape 11"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0" name="AutoShape 12"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1" name="AutoShape 13"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2" name="AutoShape 14"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3" name="AutoShape 15"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4" name="AutoShape 16"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5" name="AutoShape 17"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6" name="AutoShape 18"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7" name="AutoShape 19"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8" name="AutoShape 20"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9" name="AutoShape 21"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0" name="AutoShape 22"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1" name="AutoShape 23"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2" name="AutoShape 24"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3" name="AutoShape 25"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4" name="AutoShape 26"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5" name="AutoShape 27" descr="web"/>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6" name="AutoShape 28" descr="ml"/>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7" name="AutoShape 29"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8" name="AutoShape 30"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9" name="AutoShape 31"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0" name="AutoShape 32"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1" name="AutoShape 33"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2" name="AutoShape 34"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3" name="AutoShape 35"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4" name="AutoShape 36"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5" name="AutoShape 37"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6" name="AutoShape 38"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7" name="AutoShape 39"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8" name="AutoShape 40"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9" name="AutoShape 41"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0" name="AutoShape 42"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1" name="AutoShape 43"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2" name="AutoShape 44"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3" name="AutoShape 45"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3" name="Picture 3"/>
          <p:cNvPicPr>
            <a:picLocks noChangeAspect="1" noChangeArrowheads="1"/>
          </p:cNvPicPr>
          <p:nvPr/>
        </p:nvPicPr>
        <p:blipFill>
          <a:blip r:embed="rId3"/>
          <a:srcRect/>
          <a:stretch>
            <a:fillRect/>
          </a:stretch>
        </p:blipFill>
        <p:spPr bwMode="auto">
          <a:xfrm>
            <a:off x="10758" y="10758"/>
            <a:ext cx="1885950" cy="1076325"/>
          </a:xfrm>
          <a:prstGeom prst="rect">
            <a:avLst/>
          </a:prstGeom>
          <a:noFill/>
          <a:ln w="9525">
            <a:noFill/>
            <a:miter lim="800000"/>
            <a:headEnd/>
            <a:tailEnd/>
          </a:ln>
          <a:effectLst/>
        </p:spPr>
      </p:pic>
      <p:pic>
        <p:nvPicPr>
          <p:cNvPr id="4098" name="Picture 2"/>
          <p:cNvPicPr>
            <a:picLocks noChangeAspect="1" noChangeArrowheads="1"/>
          </p:cNvPicPr>
          <p:nvPr/>
        </p:nvPicPr>
        <p:blipFill>
          <a:blip r:embed="rId4"/>
          <a:srcRect/>
          <a:stretch>
            <a:fillRect/>
          </a:stretch>
        </p:blipFill>
        <p:spPr bwMode="auto">
          <a:xfrm>
            <a:off x="27432" y="33528"/>
            <a:ext cx="1809750" cy="1038225"/>
          </a:xfrm>
          <a:prstGeom prst="rect">
            <a:avLst/>
          </a:prstGeom>
          <a:noFill/>
          <a:ln w="9525">
            <a:noFill/>
            <a:miter lim="800000"/>
            <a:headEnd/>
            <a:tailEnd/>
          </a:ln>
          <a:effectLst/>
        </p:spPr>
      </p:pic>
      <p:pic>
        <p:nvPicPr>
          <p:cNvPr id="47107" name="Picture 3"/>
          <p:cNvPicPr>
            <a:picLocks noChangeAspect="1" noChangeArrowheads="1"/>
          </p:cNvPicPr>
          <p:nvPr/>
        </p:nvPicPr>
        <p:blipFill>
          <a:blip r:embed="rId5"/>
          <a:srcRect/>
          <a:stretch>
            <a:fillRect/>
          </a:stretch>
        </p:blipFill>
        <p:spPr bwMode="auto">
          <a:xfrm>
            <a:off x="1981200" y="1219200"/>
            <a:ext cx="4600575" cy="3610668"/>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1095375"/>
          </a:xfrm>
          <a:prstGeom prst="rect">
            <a:avLst/>
          </a:prstGeom>
          <a:noFill/>
          <a:ln w="1270">
            <a:solidFill>
              <a:schemeClr val="tx1">
                <a:alpha val="99000"/>
              </a:schemeClr>
            </a:solidFill>
            <a:miter lim="800000"/>
            <a:headEnd/>
            <a:tailEnd/>
          </a:ln>
          <a:effectLst/>
        </p:spPr>
      </p:pic>
      <p:sp>
        <p:nvSpPr>
          <p:cNvPr id="7" name="TextBox 6"/>
          <p:cNvSpPr txBox="1"/>
          <p:nvPr/>
        </p:nvSpPr>
        <p:spPr>
          <a:xfrm>
            <a:off x="3733800" y="381000"/>
            <a:ext cx="2209800" cy="523220"/>
          </a:xfrm>
          <a:prstGeom prst="rect">
            <a:avLst/>
          </a:prstGeom>
          <a:noFill/>
        </p:spPr>
        <p:txBody>
          <a:bodyPr wrap="square" rtlCol="0">
            <a:spAutoFit/>
          </a:bodyPr>
          <a:lstStyle/>
          <a:p>
            <a:r>
              <a:rPr lang="fa-IR" sz="2800" dirty="0" smtClean="0"/>
              <a:t>تاریخچه ربوکاپ</a:t>
            </a:r>
            <a:endParaRPr lang="en-US" sz="2800" dirty="0"/>
          </a:p>
        </p:txBody>
      </p:sp>
      <p:pic>
        <p:nvPicPr>
          <p:cNvPr id="3074" name="Picture 2"/>
          <p:cNvPicPr>
            <a:picLocks noChangeAspect="1" noChangeArrowheads="1"/>
          </p:cNvPicPr>
          <p:nvPr/>
        </p:nvPicPr>
        <p:blipFill>
          <a:blip r:embed="rId3"/>
          <a:srcRect/>
          <a:stretch>
            <a:fillRect/>
          </a:stretch>
        </p:blipFill>
        <p:spPr bwMode="auto">
          <a:xfrm>
            <a:off x="304800" y="1295400"/>
            <a:ext cx="3733800" cy="3505200"/>
          </a:xfrm>
          <a:prstGeom prst="rect">
            <a:avLst/>
          </a:prstGeom>
          <a:noFill/>
          <a:ln w="9525">
            <a:solidFill>
              <a:schemeClr val="tx1"/>
            </a:solidFill>
            <a:miter lim="800000"/>
            <a:headEnd/>
            <a:tailEnd/>
          </a:ln>
          <a:effectLst/>
        </p:spPr>
      </p:pic>
      <p:sp>
        <p:nvSpPr>
          <p:cNvPr id="8" name="Rectangle 7"/>
          <p:cNvSpPr/>
          <p:nvPr/>
        </p:nvSpPr>
        <p:spPr>
          <a:xfrm>
            <a:off x="4038600" y="1295400"/>
            <a:ext cx="4724400" cy="3598357"/>
          </a:xfrm>
          <a:prstGeom prst="rect">
            <a:avLst/>
          </a:prstGeom>
        </p:spPr>
        <p:txBody>
          <a:bodyPr wrap="square">
            <a:spAutoFit/>
          </a:bodyPr>
          <a:lstStyle/>
          <a:p>
            <a:pPr marL="182880" algn="r" rtl="1">
              <a:lnSpc>
                <a:spcPct val="150000"/>
              </a:lnSpc>
              <a:buFont typeface="Wingdings" pitchFamily="2" charset="2"/>
              <a:buChar char="v"/>
            </a:pPr>
            <a:r>
              <a:rPr lang="fa-IR" sz="900" dirty="0" smtClean="0"/>
              <a:t>مطرح شدن ایده ربات های فوتبالیست توسط پروفسور </a:t>
            </a:r>
            <a:r>
              <a:rPr lang="en-US" sz="900" dirty="0" smtClean="0"/>
              <a:t>Alan Mackworth </a:t>
            </a:r>
            <a:r>
              <a:rPr lang="fa-IR" sz="900" dirty="0" smtClean="0"/>
              <a:t> از دانشگاه </a:t>
            </a:r>
            <a:r>
              <a:rPr lang="en-US" sz="900" dirty="0" smtClean="0"/>
              <a:t>British Columbia</a:t>
            </a:r>
          </a:p>
          <a:p>
            <a:pPr marL="182880" algn="r" rtl="1">
              <a:lnSpc>
                <a:spcPct val="150000"/>
              </a:lnSpc>
              <a:buFont typeface="Wingdings" pitchFamily="2" charset="2"/>
              <a:buChar char="v"/>
            </a:pPr>
            <a:r>
              <a:rPr lang="fa-IR" sz="900" dirty="0" smtClean="0"/>
              <a:t>محققان ژاپنی به صورت مستفل توسعه فوتبال ربات ها و سیستم شبیه سازی را بررسی کردند.</a:t>
            </a:r>
          </a:p>
          <a:p>
            <a:pPr marL="182880" algn="r" rtl="1">
              <a:lnSpc>
                <a:spcPct val="150000"/>
              </a:lnSpc>
              <a:buFont typeface="Wingdings" pitchFamily="2" charset="2"/>
              <a:buChar char="v"/>
            </a:pPr>
            <a:r>
              <a:rPr lang="fa-IR" sz="900" dirty="0" smtClean="0"/>
              <a:t>بر گزاری مسابقات </a:t>
            </a:r>
            <a:r>
              <a:rPr lang="en-US" sz="900" dirty="0" smtClean="0"/>
              <a:t>Robot J-League</a:t>
            </a:r>
            <a:r>
              <a:rPr lang="fa-IR" sz="900" dirty="0" smtClean="0"/>
              <a:t> در ژاپن</a:t>
            </a:r>
          </a:p>
          <a:p>
            <a:pPr marL="182880" algn="r" rtl="1">
              <a:lnSpc>
                <a:spcPct val="150000"/>
              </a:lnSpc>
              <a:buFont typeface="Wingdings" pitchFamily="2" charset="2"/>
              <a:buChar char="v"/>
            </a:pPr>
            <a:r>
              <a:rPr lang="fa-IR" sz="900" dirty="0" smtClean="0"/>
              <a:t>اولین فراخوان مسابقات جهانی اعلان و قوانین اولیه مسابفان مشخص شد.</a:t>
            </a:r>
          </a:p>
          <a:p>
            <a:pPr marL="182880" algn="r" rtl="1">
              <a:lnSpc>
                <a:spcPct val="150000"/>
              </a:lnSpc>
              <a:buFont typeface="Wingdings" pitchFamily="2" charset="2"/>
              <a:buChar char="v"/>
            </a:pPr>
            <a:r>
              <a:rPr lang="fa-IR" sz="900" dirty="0" smtClean="0"/>
              <a:t>نوسعه نگارش صفر سرور فوتبال به زبان لیسپ و توسعه نگارش اول آن به زبان </a:t>
            </a:r>
            <a:r>
              <a:rPr lang="en-US" sz="900" dirty="0" smtClean="0"/>
              <a:t>C++</a:t>
            </a:r>
          </a:p>
          <a:p>
            <a:pPr marL="182880" algn="r" rtl="1">
              <a:lnSpc>
                <a:spcPct val="150000"/>
              </a:lnSpc>
              <a:buFont typeface="Wingdings" pitchFamily="2" charset="2"/>
              <a:buChar char="v"/>
            </a:pPr>
            <a:r>
              <a:rPr lang="fa-IR" sz="900" dirty="0" smtClean="0"/>
              <a:t>اولین نمایش عمومی سرور فوتبال</a:t>
            </a:r>
          </a:p>
          <a:p>
            <a:pPr marL="182880" algn="r" rtl="1">
              <a:lnSpc>
                <a:spcPct val="150000"/>
              </a:lnSpc>
              <a:buFont typeface="Wingdings" pitchFamily="2" charset="2"/>
              <a:buChar char="v"/>
            </a:pPr>
            <a:r>
              <a:rPr lang="fa-IR" sz="900" dirty="0" smtClean="0"/>
              <a:t>نصمیم به برگزاری مسابقات پیش ربوکاپ 1996 در کنفرانس </a:t>
            </a:r>
            <a:r>
              <a:rPr lang="en-US" sz="900" dirty="0" smtClean="0"/>
              <a:t>IJCAI</a:t>
            </a:r>
            <a:endParaRPr lang="fa-IR" sz="900" dirty="0" smtClean="0"/>
          </a:p>
          <a:p>
            <a:pPr marL="182880" algn="r" rtl="1">
              <a:lnSpc>
                <a:spcPct val="150000"/>
              </a:lnSpc>
              <a:buFont typeface="Wingdings" pitchFamily="2" charset="2"/>
              <a:buChar char="v"/>
            </a:pPr>
            <a:r>
              <a:rPr lang="fa-IR" sz="900" dirty="0" smtClean="0"/>
              <a:t>اعلان رسمی مسابقات 1997 در حاشیه کنفرانس </a:t>
            </a:r>
            <a:r>
              <a:rPr lang="en-US" sz="900" dirty="0" smtClean="0"/>
              <a:t>IJCAI97</a:t>
            </a:r>
          </a:p>
          <a:p>
            <a:pPr marL="182880" algn="r" rtl="1">
              <a:lnSpc>
                <a:spcPct val="150000"/>
              </a:lnSpc>
              <a:buFont typeface="Wingdings" pitchFamily="2" charset="2"/>
              <a:buChar char="v"/>
            </a:pPr>
            <a:r>
              <a:rPr lang="fa-IR" sz="900" dirty="0" smtClean="0"/>
              <a:t>برگزاری کنفرانس </a:t>
            </a:r>
            <a:r>
              <a:rPr lang="en-US" sz="900" dirty="0" smtClean="0"/>
              <a:t>IROS-96</a:t>
            </a:r>
            <a:r>
              <a:rPr lang="fa-IR" sz="900" dirty="0" smtClean="0"/>
              <a:t> در ازاکای ژاپن و برگزاری مسابقات پیش ربوکاپ</a:t>
            </a:r>
          </a:p>
          <a:p>
            <a:pPr marL="182880" algn="r" rtl="1">
              <a:lnSpc>
                <a:spcPct val="150000"/>
              </a:lnSpc>
              <a:buFont typeface="Wingdings" pitchFamily="2" charset="2"/>
              <a:buChar char="v"/>
            </a:pPr>
            <a:r>
              <a:rPr lang="fa-IR" sz="900" dirty="0" smtClean="0"/>
              <a:t>8 تیم در لیگ شبیه سازی شرکت کردند.</a:t>
            </a:r>
          </a:p>
          <a:p>
            <a:pPr marL="182880" algn="r" rtl="1">
              <a:lnSpc>
                <a:spcPct val="150000"/>
              </a:lnSpc>
              <a:buFont typeface="Wingdings" pitchFamily="2" charset="2"/>
              <a:buChar char="v"/>
            </a:pPr>
            <a:r>
              <a:rPr lang="fa-IR" sz="900" dirty="0" smtClean="0"/>
              <a:t>نمایش ربات سایز متوسط</a:t>
            </a:r>
          </a:p>
          <a:p>
            <a:pPr marL="182880" algn="r" rtl="1">
              <a:lnSpc>
                <a:spcPct val="150000"/>
              </a:lnSpc>
              <a:buFont typeface="Wingdings" pitchFamily="2" charset="2"/>
              <a:buChar char="v"/>
            </a:pPr>
            <a:r>
              <a:rPr lang="fa-IR" sz="900" dirty="0" smtClean="0"/>
              <a:t>نقطه عطفی در تاریخ هوش مصنوعی و رباتیک</a:t>
            </a:r>
          </a:p>
          <a:p>
            <a:pPr marL="365760" algn="r" rtl="1">
              <a:lnSpc>
                <a:spcPct val="150000"/>
              </a:lnSpc>
              <a:buFont typeface="Arial" pitchFamily="34" charset="0"/>
              <a:buChar char="•"/>
            </a:pPr>
            <a:r>
              <a:rPr lang="fa-IR" sz="900" dirty="0" smtClean="0"/>
              <a:t>شکست قهرمان شطرنج جهان توسط  </a:t>
            </a:r>
            <a:r>
              <a:rPr lang="en-US" sz="900" dirty="0" smtClean="0"/>
              <a:t>IBM Deep Blue</a:t>
            </a:r>
            <a:endParaRPr lang="fa-IR" sz="900" dirty="0" smtClean="0"/>
          </a:p>
          <a:p>
            <a:pPr marL="365760" algn="r" rtl="1">
              <a:lnSpc>
                <a:spcPct val="150000"/>
              </a:lnSpc>
              <a:buFont typeface="Arial" pitchFamily="34" charset="0"/>
              <a:buChar char="•"/>
            </a:pPr>
            <a:r>
              <a:rPr lang="fa-IR" sz="900" dirty="0" smtClean="0"/>
              <a:t>ارسال اولین ربات مسیریاب به مریخ به نام </a:t>
            </a:r>
            <a:r>
              <a:rPr lang="en-US" sz="900" dirty="0" smtClean="0"/>
              <a:t>Sojourner</a:t>
            </a:r>
          </a:p>
          <a:p>
            <a:pPr marL="365760" algn="r" rtl="1">
              <a:lnSpc>
                <a:spcPct val="150000"/>
              </a:lnSpc>
              <a:buFont typeface="Arial" pitchFamily="34" charset="0"/>
              <a:buChar char="•"/>
            </a:pPr>
            <a:r>
              <a:rPr lang="fa-IR" sz="900" dirty="0" smtClean="0"/>
              <a:t>برگزاری اولین مسابقات و کنفرانس رسمی ربوکاپ</a:t>
            </a:r>
          </a:p>
          <a:p>
            <a:pPr marL="182880" algn="r" rtl="1">
              <a:lnSpc>
                <a:spcPct val="150000"/>
              </a:lnSpc>
              <a:buFont typeface="Wingdings" pitchFamily="2" charset="2"/>
              <a:buChar char="v"/>
            </a:pPr>
            <a:r>
              <a:rPr lang="fa-IR" sz="900" dirty="0" smtClean="0"/>
              <a:t>برگزاری مسابقات با حضور مجموع 40 تیم و 5000 شرکت کننده</a:t>
            </a:r>
          </a:p>
        </p:txBody>
      </p:sp>
      <p:sp>
        <p:nvSpPr>
          <p:cNvPr id="9" name="Rectangle 8"/>
          <p:cNvSpPr/>
          <p:nvPr/>
        </p:nvSpPr>
        <p:spPr>
          <a:xfrm>
            <a:off x="8430768" y="1298448"/>
            <a:ext cx="533400" cy="300082"/>
          </a:xfrm>
          <a:prstGeom prst="rect">
            <a:avLst/>
          </a:prstGeom>
        </p:spPr>
        <p:txBody>
          <a:bodyPr wrap="square">
            <a:spAutoFit/>
          </a:bodyPr>
          <a:lstStyle/>
          <a:p>
            <a:pPr algn="r" rtl="1">
              <a:lnSpc>
                <a:spcPct val="150000"/>
              </a:lnSpc>
            </a:pPr>
            <a:r>
              <a:rPr lang="en-US" sz="900" dirty="0" smtClean="0">
                <a:solidFill>
                  <a:schemeClr val="accent2"/>
                </a:solidFill>
              </a:rPr>
              <a:t>1992</a:t>
            </a:r>
            <a:endParaRPr lang="fa-IR" sz="900" dirty="0" smtClean="0">
              <a:solidFill>
                <a:schemeClr val="accent2"/>
              </a:solidFill>
            </a:endParaRPr>
          </a:p>
        </p:txBody>
      </p:sp>
      <p:sp>
        <p:nvSpPr>
          <p:cNvPr id="10" name="Rectangle 9"/>
          <p:cNvSpPr/>
          <p:nvPr/>
        </p:nvSpPr>
        <p:spPr>
          <a:xfrm>
            <a:off x="8421624" y="1928006"/>
            <a:ext cx="533400" cy="282770"/>
          </a:xfrm>
          <a:prstGeom prst="rect">
            <a:avLst/>
          </a:prstGeom>
        </p:spPr>
        <p:txBody>
          <a:bodyPr wrap="square">
            <a:spAutoFit/>
          </a:bodyPr>
          <a:lstStyle/>
          <a:p>
            <a:pPr algn="r" rtl="1">
              <a:lnSpc>
                <a:spcPct val="150000"/>
              </a:lnSpc>
            </a:pPr>
            <a:r>
              <a:rPr lang="en-US" sz="900" dirty="0" smtClean="0">
                <a:solidFill>
                  <a:schemeClr val="accent2"/>
                </a:solidFill>
              </a:rPr>
              <a:t>1993</a:t>
            </a:r>
            <a:endParaRPr lang="fa-IR" sz="900" dirty="0" smtClean="0">
              <a:solidFill>
                <a:schemeClr val="accent2"/>
              </a:solidFill>
            </a:endParaRPr>
          </a:p>
        </p:txBody>
      </p:sp>
      <p:sp>
        <p:nvSpPr>
          <p:cNvPr id="11" name="Rectangle 10"/>
          <p:cNvSpPr/>
          <p:nvPr/>
        </p:nvSpPr>
        <p:spPr>
          <a:xfrm>
            <a:off x="8421624" y="2537606"/>
            <a:ext cx="533400" cy="282770"/>
          </a:xfrm>
          <a:prstGeom prst="rect">
            <a:avLst/>
          </a:prstGeom>
        </p:spPr>
        <p:txBody>
          <a:bodyPr wrap="square">
            <a:spAutoFit/>
          </a:bodyPr>
          <a:lstStyle/>
          <a:p>
            <a:pPr algn="r" rtl="1">
              <a:lnSpc>
                <a:spcPct val="150000"/>
              </a:lnSpc>
            </a:pPr>
            <a:r>
              <a:rPr lang="en-US" sz="900" dirty="0" smtClean="0">
                <a:solidFill>
                  <a:schemeClr val="accent2"/>
                </a:solidFill>
              </a:rPr>
              <a:t>1995</a:t>
            </a:r>
            <a:endParaRPr lang="fa-IR" sz="900" dirty="0" smtClean="0">
              <a:solidFill>
                <a:schemeClr val="accent2"/>
              </a:solidFill>
            </a:endParaRPr>
          </a:p>
        </p:txBody>
      </p:sp>
      <p:sp>
        <p:nvSpPr>
          <p:cNvPr id="12" name="Rectangle 11"/>
          <p:cNvSpPr/>
          <p:nvPr/>
        </p:nvSpPr>
        <p:spPr>
          <a:xfrm>
            <a:off x="8421624" y="3156350"/>
            <a:ext cx="533400" cy="282770"/>
          </a:xfrm>
          <a:prstGeom prst="rect">
            <a:avLst/>
          </a:prstGeom>
        </p:spPr>
        <p:txBody>
          <a:bodyPr wrap="square">
            <a:spAutoFit/>
          </a:bodyPr>
          <a:lstStyle/>
          <a:p>
            <a:pPr algn="r" rtl="1">
              <a:lnSpc>
                <a:spcPct val="150000"/>
              </a:lnSpc>
            </a:pPr>
            <a:r>
              <a:rPr lang="en-US" sz="900" dirty="0" smtClean="0">
                <a:solidFill>
                  <a:schemeClr val="accent2"/>
                </a:solidFill>
              </a:rPr>
              <a:t>1996</a:t>
            </a:r>
            <a:endParaRPr lang="fa-IR" sz="900" dirty="0" smtClean="0">
              <a:solidFill>
                <a:schemeClr val="accent2"/>
              </a:solidFill>
            </a:endParaRPr>
          </a:p>
        </p:txBody>
      </p:sp>
      <p:sp>
        <p:nvSpPr>
          <p:cNvPr id="13" name="Rectangle 12"/>
          <p:cNvSpPr/>
          <p:nvPr/>
        </p:nvSpPr>
        <p:spPr>
          <a:xfrm>
            <a:off x="8421624" y="3775094"/>
            <a:ext cx="533400" cy="282770"/>
          </a:xfrm>
          <a:prstGeom prst="rect">
            <a:avLst/>
          </a:prstGeom>
        </p:spPr>
        <p:txBody>
          <a:bodyPr wrap="square">
            <a:spAutoFit/>
          </a:bodyPr>
          <a:lstStyle/>
          <a:p>
            <a:pPr algn="r" rtl="1">
              <a:lnSpc>
                <a:spcPct val="150000"/>
              </a:lnSpc>
            </a:pPr>
            <a:r>
              <a:rPr lang="en-US" sz="900" dirty="0" smtClean="0">
                <a:solidFill>
                  <a:schemeClr val="accent2"/>
                </a:solidFill>
              </a:rPr>
              <a:t>1997</a:t>
            </a:r>
            <a:endParaRPr lang="fa-IR" sz="900" dirty="0" smtClean="0">
              <a:solidFill>
                <a:schemeClr val="accent2"/>
              </a:solidFill>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1095375"/>
          </a:xfrm>
          <a:prstGeom prst="rect">
            <a:avLst/>
          </a:prstGeom>
          <a:noFill/>
          <a:ln w="1270">
            <a:solidFill>
              <a:schemeClr val="tx1">
                <a:alpha val="99000"/>
              </a:schemeClr>
            </a:solidFill>
            <a:miter lim="800000"/>
            <a:headEnd/>
            <a:tailEnd/>
          </a:ln>
          <a:effectLst/>
        </p:spPr>
      </p:pic>
      <p:sp>
        <p:nvSpPr>
          <p:cNvPr id="7" name="TextBox 6"/>
          <p:cNvSpPr txBox="1"/>
          <p:nvPr/>
        </p:nvSpPr>
        <p:spPr>
          <a:xfrm>
            <a:off x="3200400" y="381000"/>
            <a:ext cx="3429000" cy="523220"/>
          </a:xfrm>
          <a:prstGeom prst="rect">
            <a:avLst/>
          </a:prstGeom>
          <a:noFill/>
        </p:spPr>
        <p:txBody>
          <a:bodyPr wrap="square" rtlCol="0">
            <a:spAutoFit/>
          </a:bodyPr>
          <a:lstStyle/>
          <a:p>
            <a:pPr algn="ctr" rtl="1"/>
            <a:r>
              <a:rPr lang="fa-IR" sz="2800" dirty="0" smtClean="0"/>
              <a:t>شبیه سازی سه بعدی فوتبال</a:t>
            </a:r>
          </a:p>
        </p:txBody>
      </p:sp>
      <p:sp>
        <p:nvSpPr>
          <p:cNvPr id="2049" name="AutoShape 1"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 name="AutoShape 2"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1" name="AutoShape 3"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3" name="AutoShape 5"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4" name="AutoShape 6"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5" name="AutoShape 7"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6" name="AutoShape 8"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7" name="AutoShape 9"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8" name="AutoShape 10"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9" name="AutoShape 11"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0" name="AutoShape 12"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1" name="AutoShape 13"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2" name="AutoShape 14"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3" name="AutoShape 15"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4" name="AutoShape 16"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5" name="AutoShape 17"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6" name="AutoShape 18"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7" name="AutoShape 19"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8" name="AutoShape 20"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9" name="AutoShape 21"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0" name="AutoShape 22"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1" name="AutoShape 23"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2" name="AutoShape 24"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3" name="AutoShape 25"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4" name="AutoShape 26"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5" name="AutoShape 27" descr="web"/>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6" name="AutoShape 28" descr="ml"/>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7" name="AutoShape 29"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8" name="AutoShape 30"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9" name="AutoShape 31"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0" name="AutoShape 32"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1" name="AutoShape 33"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2" name="AutoShape 34"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3" name="AutoShape 35"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4" name="AutoShape 36"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5" name="AutoShape 37"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6" name="AutoShape 38"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7" name="AutoShape 39"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8" name="AutoShape 40"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9" name="AutoShape 41"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0" name="AutoShape 42"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1" name="AutoShape 43"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2" name="AutoShape 44"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3" name="AutoShape 45"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3" name="Picture 3"/>
          <p:cNvPicPr>
            <a:picLocks noChangeAspect="1" noChangeArrowheads="1"/>
          </p:cNvPicPr>
          <p:nvPr/>
        </p:nvPicPr>
        <p:blipFill>
          <a:blip r:embed="rId3"/>
          <a:srcRect/>
          <a:stretch>
            <a:fillRect/>
          </a:stretch>
        </p:blipFill>
        <p:spPr bwMode="auto">
          <a:xfrm>
            <a:off x="10758" y="10758"/>
            <a:ext cx="1885950" cy="1076325"/>
          </a:xfrm>
          <a:prstGeom prst="rect">
            <a:avLst/>
          </a:prstGeom>
          <a:noFill/>
          <a:ln w="9525">
            <a:noFill/>
            <a:miter lim="800000"/>
            <a:headEnd/>
            <a:tailEnd/>
          </a:ln>
          <a:effectLst/>
        </p:spPr>
      </p:pic>
      <p:pic>
        <p:nvPicPr>
          <p:cNvPr id="4098" name="Picture 2"/>
          <p:cNvPicPr>
            <a:picLocks noChangeAspect="1" noChangeArrowheads="1"/>
          </p:cNvPicPr>
          <p:nvPr/>
        </p:nvPicPr>
        <p:blipFill>
          <a:blip r:embed="rId4"/>
          <a:srcRect/>
          <a:stretch>
            <a:fillRect/>
          </a:stretch>
        </p:blipFill>
        <p:spPr bwMode="auto">
          <a:xfrm>
            <a:off x="27432" y="33528"/>
            <a:ext cx="1809750" cy="1038225"/>
          </a:xfrm>
          <a:prstGeom prst="rect">
            <a:avLst/>
          </a:prstGeom>
          <a:noFill/>
          <a:ln w="9525">
            <a:noFill/>
            <a:miter lim="800000"/>
            <a:headEnd/>
            <a:tailEnd/>
          </a:ln>
          <a:effectLst/>
        </p:spPr>
      </p:pic>
      <p:pic>
        <p:nvPicPr>
          <p:cNvPr id="47106" name="Picture 2"/>
          <p:cNvPicPr>
            <a:picLocks noChangeAspect="1" noChangeArrowheads="1"/>
          </p:cNvPicPr>
          <p:nvPr/>
        </p:nvPicPr>
        <p:blipFill>
          <a:blip r:embed="rId5"/>
          <a:srcRect/>
          <a:stretch>
            <a:fillRect/>
          </a:stretch>
        </p:blipFill>
        <p:spPr bwMode="auto">
          <a:xfrm>
            <a:off x="1371600" y="1600200"/>
            <a:ext cx="5934075" cy="252412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1095375"/>
          </a:xfrm>
          <a:prstGeom prst="rect">
            <a:avLst/>
          </a:prstGeom>
          <a:noFill/>
          <a:ln w="1270">
            <a:solidFill>
              <a:schemeClr val="tx1">
                <a:alpha val="99000"/>
              </a:schemeClr>
            </a:solidFill>
            <a:miter lim="800000"/>
            <a:headEnd/>
            <a:tailEnd/>
          </a:ln>
          <a:effectLst/>
        </p:spPr>
      </p:pic>
      <p:sp>
        <p:nvSpPr>
          <p:cNvPr id="2049" name="AutoShape 1"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 name="AutoShape 2"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1" name="AutoShape 3"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3" name="AutoShape 5"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4" name="AutoShape 6"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5" name="AutoShape 7"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6" name="AutoShape 8"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7" name="AutoShape 9"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8" name="AutoShape 10"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9" name="AutoShape 11"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0" name="AutoShape 12"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1" name="AutoShape 13"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2" name="AutoShape 14"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3" name="AutoShape 15"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4" name="AutoShape 16"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5" name="AutoShape 17"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6" name="AutoShape 18"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7" name="AutoShape 19"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8" name="AutoShape 20"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9" name="AutoShape 21"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0" name="AutoShape 22"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1" name="AutoShape 23"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2" name="AutoShape 24"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3" name="AutoShape 25"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4" name="AutoShape 26"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5" name="AutoShape 27" descr="web"/>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6" name="AutoShape 28" descr="ml"/>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7" name="AutoShape 29"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8" name="AutoShape 30"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9" name="AutoShape 31"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0" name="AutoShape 32"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1" name="AutoShape 33"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2" name="AutoShape 34"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3" name="AutoShape 35"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4" name="AutoShape 36"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5" name="AutoShape 37"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6" name="AutoShape 38"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7" name="AutoShape 39"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8" name="AutoShape 40"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9" name="AutoShape 41"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0" name="AutoShape 42"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1" name="AutoShape 43"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2" name="AutoShape 44"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3" name="AutoShape 45"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0" name="Rectangle 69"/>
          <p:cNvSpPr/>
          <p:nvPr/>
        </p:nvSpPr>
        <p:spPr>
          <a:xfrm>
            <a:off x="3505200" y="2438400"/>
            <a:ext cx="2010487" cy="923330"/>
          </a:xfrm>
          <a:prstGeom prst="rect">
            <a:avLst/>
          </a:prstGeom>
          <a:noFill/>
        </p:spPr>
        <p:txBody>
          <a:bodyPr wrap="none" lIns="91440" tIns="45720" rIns="91440" bIns="45720">
            <a:spAutoFit/>
          </a:bodyPr>
          <a:lstStyle/>
          <a:p>
            <a:pPr algn="ctr"/>
            <a:r>
              <a:rPr lang="fa-IR" sz="54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با تشکر</a:t>
            </a:r>
            <a:endParaRPr lang="en-US"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1095375"/>
          </a:xfrm>
          <a:prstGeom prst="rect">
            <a:avLst/>
          </a:prstGeom>
          <a:noFill/>
          <a:ln w="1270">
            <a:solidFill>
              <a:schemeClr val="tx1">
                <a:alpha val="99000"/>
              </a:schemeClr>
            </a:solidFill>
            <a:miter lim="800000"/>
            <a:headEnd/>
            <a:tailEnd/>
          </a:ln>
          <a:effectLst/>
        </p:spPr>
      </p:pic>
      <p:sp>
        <p:nvSpPr>
          <p:cNvPr id="7" name="TextBox 6"/>
          <p:cNvSpPr txBox="1"/>
          <p:nvPr/>
        </p:nvSpPr>
        <p:spPr>
          <a:xfrm>
            <a:off x="3733800" y="381000"/>
            <a:ext cx="2209800" cy="523220"/>
          </a:xfrm>
          <a:prstGeom prst="rect">
            <a:avLst/>
          </a:prstGeom>
          <a:noFill/>
        </p:spPr>
        <p:txBody>
          <a:bodyPr wrap="square" rtlCol="0">
            <a:spAutoFit/>
          </a:bodyPr>
          <a:lstStyle/>
          <a:p>
            <a:r>
              <a:rPr lang="fa-IR" sz="2800" dirty="0" smtClean="0"/>
              <a:t>سازمان ربوکاپ</a:t>
            </a:r>
            <a:endParaRPr lang="en-US" sz="2800" dirty="0"/>
          </a:p>
        </p:txBody>
      </p:sp>
      <p:sp>
        <p:nvSpPr>
          <p:cNvPr id="14" name="Rectangle 13"/>
          <p:cNvSpPr/>
          <p:nvPr/>
        </p:nvSpPr>
        <p:spPr>
          <a:xfrm>
            <a:off x="4343400" y="1524000"/>
            <a:ext cx="4572000" cy="2308324"/>
          </a:xfrm>
          <a:prstGeom prst="rect">
            <a:avLst/>
          </a:prstGeom>
        </p:spPr>
        <p:txBody>
          <a:bodyPr>
            <a:spAutoFit/>
          </a:bodyPr>
          <a:lstStyle/>
          <a:p>
            <a:pPr algn="r" rtl="1">
              <a:lnSpc>
                <a:spcPct val="150000"/>
              </a:lnSpc>
            </a:pPr>
            <a:r>
              <a:rPr lang="fa-IR" sz="1600" dirty="0" smtClean="0"/>
              <a:t>فدراسیون ربوکاپ</a:t>
            </a:r>
          </a:p>
          <a:p>
            <a:pPr marL="182880" algn="r" rtl="1">
              <a:lnSpc>
                <a:spcPct val="150000"/>
              </a:lnSpc>
              <a:buFont typeface="Wingdings" pitchFamily="2" charset="2"/>
              <a:buChar char="§"/>
            </a:pPr>
            <a:r>
              <a:rPr lang="fa-IR" sz="1600" dirty="0" smtClean="0"/>
              <a:t>سازمانی بین المللی است که در سوئیس ثبت شده است.</a:t>
            </a:r>
          </a:p>
          <a:p>
            <a:pPr marL="182880" algn="r" rtl="1">
              <a:lnSpc>
                <a:spcPct val="150000"/>
              </a:lnSpc>
              <a:buFont typeface="Wingdings" pitchFamily="2" charset="2"/>
              <a:buChar char="§"/>
            </a:pPr>
            <a:r>
              <a:rPr lang="fa-IR" sz="1600" dirty="0" smtClean="0"/>
              <a:t>مسئول برگزاری مسابقات و سمپوزیوم سالیانه ربوکاپ است.</a:t>
            </a:r>
          </a:p>
          <a:p>
            <a:pPr marL="182880" algn="r" rtl="1">
              <a:lnSpc>
                <a:spcPct val="150000"/>
              </a:lnSpc>
              <a:buFont typeface="Wingdings" pitchFamily="2" charset="2"/>
              <a:buChar char="§"/>
            </a:pPr>
            <a:r>
              <a:rPr lang="fa-IR" sz="1600" dirty="0" smtClean="0"/>
              <a:t>دارای رییس، هیئت رییسه و هیئت اجرایی می باشد.</a:t>
            </a:r>
          </a:p>
          <a:p>
            <a:pPr marL="182880" algn="r" rtl="1">
              <a:lnSpc>
                <a:spcPct val="150000"/>
              </a:lnSpc>
              <a:buFont typeface="Wingdings" pitchFamily="2" charset="2"/>
              <a:buChar char="§"/>
            </a:pPr>
            <a:r>
              <a:rPr lang="fa-IR" sz="1600" dirty="0" smtClean="0"/>
              <a:t>هیئت اجرایی شامل هیئت رییسه و نمایندگان هر لیگ می باشد.</a:t>
            </a:r>
          </a:p>
          <a:p>
            <a:pPr marL="182880" algn="r" rtl="1">
              <a:lnSpc>
                <a:spcPct val="150000"/>
              </a:lnSpc>
              <a:buFont typeface="Wingdings" pitchFamily="2" charset="2"/>
              <a:buChar char="§"/>
            </a:pPr>
            <a:endParaRPr lang="fa-IR" sz="1600" dirty="0" smtClean="0"/>
          </a:p>
        </p:txBody>
      </p:sp>
      <p:sp>
        <p:nvSpPr>
          <p:cNvPr id="2049" name="AutoShape 1"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 name="AutoShape 2"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1" name="AutoShape 3"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3" name="AutoShape 5"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4" name="AutoShape 6"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5" name="AutoShape 7"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6" name="AutoShape 8"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7" name="AutoShape 9"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8" name="AutoShape 10"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9" name="AutoShape 11"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0" name="AutoShape 12"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1" name="AutoShape 13"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2" name="AutoShape 14"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3" name="AutoShape 15"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4" name="AutoShape 16"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5" name="AutoShape 17"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6" name="AutoShape 18"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7" name="AutoShape 19"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8" name="AutoShape 20"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9" name="AutoShape 21"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0" name="AutoShape 22"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1" name="AutoShape 23"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2" name="AutoShape 24"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3" name="AutoShape 25"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4" name="AutoShape 26"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5" name="AutoShape 27" descr="web"/>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6" name="AutoShape 28" descr="ml"/>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7" name="AutoShape 29"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8" name="AutoShape 30"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9" name="AutoShape 31"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0" name="AutoShape 32"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1" name="AutoShape 33"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2" name="AutoShape 34"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3" name="AutoShape 35"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4" name="AutoShape 36"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5" name="AutoShape 37"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6" name="AutoShape 38"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7" name="AutoShape 39"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8" name="AutoShape 40"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9" name="AutoShape 41"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0" name="AutoShape 42"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1" name="AutoShape 43"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2" name="AutoShape 44"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3" name="AutoShape 45"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aphicFrame>
        <p:nvGraphicFramePr>
          <p:cNvPr id="59" name="Table 58"/>
          <p:cNvGraphicFramePr>
            <a:graphicFrameLocks noGrp="1"/>
          </p:cNvGraphicFramePr>
          <p:nvPr/>
        </p:nvGraphicFramePr>
        <p:xfrm>
          <a:off x="152400" y="1371600"/>
          <a:ext cx="3962400" cy="3807164"/>
        </p:xfrm>
        <a:graphic>
          <a:graphicData uri="http://schemas.openxmlformats.org/drawingml/2006/table">
            <a:tbl>
              <a:tblPr firstRow="1" bandRow="1">
                <a:tableStyleId>{3C2FFA5D-87B4-456A-9821-1D502468CF0F}</a:tableStyleId>
              </a:tblPr>
              <a:tblGrid>
                <a:gridCol w="1981200"/>
                <a:gridCol w="1981200"/>
              </a:tblGrid>
              <a:tr h="256577">
                <a:tc>
                  <a:txBody>
                    <a:bodyPr/>
                    <a:lstStyle/>
                    <a:p>
                      <a:r>
                        <a:rPr lang="en-US" sz="1000" b="1" dirty="0" smtClean="0"/>
                        <a:t>Countries</a:t>
                      </a:r>
                      <a:endParaRPr lang="en-US" sz="1000" dirty="0"/>
                    </a:p>
                  </a:txBody>
                  <a:tcPr/>
                </a:tc>
                <a:tc>
                  <a:txBody>
                    <a:bodyPr/>
                    <a:lstStyle/>
                    <a:p>
                      <a:r>
                        <a:rPr lang="en-US" sz="1000" dirty="0" smtClean="0"/>
                        <a:t>Web</a:t>
                      </a:r>
                      <a:r>
                        <a:rPr lang="en-US" sz="1000" baseline="0" dirty="0" smtClean="0"/>
                        <a:t> sites</a:t>
                      </a:r>
                      <a:endParaRPr lang="en-US" sz="1000" dirty="0"/>
                    </a:p>
                  </a:txBody>
                  <a:tcPr/>
                </a:tc>
              </a:tr>
              <a:tr h="266450">
                <a:tc>
                  <a:txBody>
                    <a:bodyPr/>
                    <a:lstStyle/>
                    <a:p>
                      <a:pPr algn="l"/>
                      <a:r>
                        <a:rPr lang="en-US" sz="1000" b="0" dirty="0" smtClean="0"/>
                        <a:t>Austrian</a:t>
                      </a:r>
                      <a:endParaRPr lang="en-US" sz="1000" b="0" dirty="0"/>
                    </a:p>
                  </a:txBody>
                  <a:tcPr/>
                </a:tc>
                <a:tc>
                  <a:txBody>
                    <a:bodyPr/>
                    <a:lstStyle/>
                    <a:p>
                      <a:r>
                        <a:rPr lang="en-US" sz="800" smtClean="0">
                          <a:hlinkClick r:id="rId3"/>
                        </a:rPr>
                        <a:t>http://www.oegai.at/robocup.shtml</a:t>
                      </a:r>
                      <a:endParaRPr lang="en-US" sz="800" dirty="0"/>
                    </a:p>
                  </a:txBody>
                  <a:tcPr/>
                </a:tc>
              </a:tr>
              <a:tr h="266450">
                <a:tc>
                  <a:txBody>
                    <a:bodyPr/>
                    <a:lstStyle/>
                    <a:p>
                      <a:r>
                        <a:rPr lang="en-US" sz="1000" dirty="0" smtClean="0"/>
                        <a:t>Brazil</a:t>
                      </a:r>
                      <a:endParaRPr lang="en-US" sz="1000" dirty="0"/>
                    </a:p>
                  </a:txBody>
                  <a:tcPr/>
                </a:tc>
                <a:tc>
                  <a:txBody>
                    <a:bodyPr/>
                    <a:lstStyle/>
                    <a:p>
                      <a:r>
                        <a:rPr lang="en-US" sz="800" dirty="0" smtClean="0">
                          <a:hlinkClick r:id="rId4"/>
                        </a:rPr>
                        <a:t>http://robocup.sorocaba.unesp.br/</a:t>
                      </a:r>
                      <a:endParaRPr lang="en-US" sz="800" dirty="0"/>
                    </a:p>
                  </a:txBody>
                  <a:tcPr/>
                </a:tc>
              </a:tr>
              <a:tr h="266450">
                <a:tc>
                  <a:txBody>
                    <a:bodyPr/>
                    <a:lstStyle/>
                    <a:p>
                      <a:r>
                        <a:rPr lang="en-US" sz="1000" dirty="0" smtClean="0"/>
                        <a:t>Chinese</a:t>
                      </a:r>
                      <a:endParaRPr lang="en-US" sz="1000" dirty="0"/>
                    </a:p>
                  </a:txBody>
                  <a:tcPr/>
                </a:tc>
                <a:tc>
                  <a:txBody>
                    <a:bodyPr/>
                    <a:lstStyle/>
                    <a:p>
                      <a:r>
                        <a:rPr lang="en-US" sz="800" smtClean="0">
                          <a:hlinkClick r:id="rId5"/>
                        </a:rPr>
                        <a:t>http://www.robocupchina.org/</a:t>
                      </a:r>
                      <a:endParaRPr lang="en-US" sz="800"/>
                    </a:p>
                  </a:txBody>
                  <a:tcPr/>
                </a:tc>
              </a:tr>
              <a:tr h="256577">
                <a:tc>
                  <a:txBody>
                    <a:bodyPr/>
                    <a:lstStyle/>
                    <a:p>
                      <a:r>
                        <a:rPr lang="en-US" sz="1000" dirty="0" smtClean="0"/>
                        <a:t>Dutch</a:t>
                      </a:r>
                      <a:endParaRPr lang="en-US" sz="1000" dirty="0"/>
                    </a:p>
                  </a:txBody>
                  <a:tcPr/>
                </a:tc>
                <a:tc>
                  <a:txBody>
                    <a:bodyPr/>
                    <a:lstStyle/>
                    <a:p>
                      <a:r>
                        <a:rPr lang="en-US" sz="800" dirty="0" smtClean="0">
                          <a:hlinkClick r:id="rId6"/>
                        </a:rPr>
                        <a:t>http://www.robocup.nl/</a:t>
                      </a:r>
                      <a:endParaRPr lang="en-US" sz="800" dirty="0"/>
                    </a:p>
                  </a:txBody>
                  <a:tcPr/>
                </a:tc>
              </a:tr>
              <a:tr h="256577">
                <a:tc>
                  <a:txBody>
                    <a:bodyPr/>
                    <a:lstStyle/>
                    <a:p>
                      <a:r>
                        <a:rPr lang="en-US" sz="1000" dirty="0" smtClean="0"/>
                        <a:t>German</a:t>
                      </a:r>
                      <a:endParaRPr lang="en-US" sz="1000" dirty="0"/>
                    </a:p>
                  </a:txBody>
                  <a:tcPr/>
                </a:tc>
                <a:tc>
                  <a:txBody>
                    <a:bodyPr/>
                    <a:lstStyle/>
                    <a:p>
                      <a:r>
                        <a:rPr lang="en-US" sz="800" dirty="0" smtClean="0">
                          <a:hlinkClick r:id="rId7"/>
                        </a:rPr>
                        <a:t>http://www.robocup.de/</a:t>
                      </a:r>
                      <a:endParaRPr lang="en-US" sz="800" dirty="0"/>
                    </a:p>
                  </a:txBody>
                  <a:tcPr/>
                </a:tc>
              </a:tr>
              <a:tr h="282235">
                <a:tc>
                  <a:txBody>
                    <a:bodyPr/>
                    <a:lstStyle/>
                    <a:p>
                      <a:r>
                        <a:rPr lang="en-US" sz="1000" dirty="0" smtClean="0"/>
                        <a:t>Italian</a:t>
                      </a:r>
                      <a:endParaRPr lang="en-US" sz="1000" dirty="0"/>
                    </a:p>
                  </a:txBody>
                  <a:tcPr/>
                </a:tc>
                <a:tc>
                  <a:txBody>
                    <a:bodyPr/>
                    <a:lstStyle/>
                    <a:p>
                      <a:r>
                        <a:rPr lang="en-US" sz="800" dirty="0" smtClean="0">
                          <a:hlinkClick r:id="rId8"/>
                        </a:rPr>
                        <a:t>http://www.dis.uniroma1.it/%7Enardi/ItalianRoboCup</a:t>
                      </a:r>
                      <a:endParaRPr lang="en-US" sz="800" dirty="0"/>
                    </a:p>
                  </a:txBody>
                  <a:tcPr/>
                </a:tc>
              </a:tr>
              <a:tr h="256577">
                <a:tc>
                  <a:txBody>
                    <a:bodyPr/>
                    <a:lstStyle/>
                    <a:p>
                      <a:r>
                        <a:rPr lang="en-US" sz="1000" dirty="0" smtClean="0"/>
                        <a:t>Iranian</a:t>
                      </a:r>
                      <a:endParaRPr lang="en-US" sz="1000" dirty="0"/>
                    </a:p>
                  </a:txBody>
                  <a:tcPr/>
                </a:tc>
                <a:tc>
                  <a:txBody>
                    <a:bodyPr/>
                    <a:lstStyle/>
                    <a:p>
                      <a:r>
                        <a:rPr lang="en-US" sz="800" dirty="0" smtClean="0">
                          <a:hlinkClick r:id="rId9"/>
                        </a:rPr>
                        <a:t>http://www.iranrobocup.org/</a:t>
                      </a:r>
                      <a:endParaRPr lang="en-US" sz="800" dirty="0"/>
                    </a:p>
                  </a:txBody>
                  <a:tcPr/>
                </a:tc>
              </a:tr>
              <a:tr h="256577">
                <a:tc>
                  <a:txBody>
                    <a:bodyPr/>
                    <a:lstStyle/>
                    <a:p>
                      <a:r>
                        <a:rPr lang="en-US" sz="1000" dirty="0" smtClean="0"/>
                        <a:t>Japanese</a:t>
                      </a:r>
                      <a:endParaRPr lang="en-US" sz="1000" dirty="0"/>
                    </a:p>
                  </a:txBody>
                  <a:tcPr/>
                </a:tc>
                <a:tc>
                  <a:txBody>
                    <a:bodyPr/>
                    <a:lstStyle/>
                    <a:p>
                      <a:r>
                        <a:rPr lang="en-US" sz="800" smtClean="0">
                          <a:hlinkClick r:id="rId10"/>
                        </a:rPr>
                        <a:t>http://www.robocup.or.jp</a:t>
                      </a:r>
                      <a:endParaRPr lang="en-US" sz="800"/>
                    </a:p>
                  </a:txBody>
                  <a:tcPr/>
                </a:tc>
              </a:tr>
              <a:tr h="256577">
                <a:tc>
                  <a:txBody>
                    <a:bodyPr/>
                    <a:lstStyle/>
                    <a:p>
                      <a:r>
                        <a:rPr lang="en-US" sz="1000" dirty="0" smtClean="0"/>
                        <a:t>Mexican</a:t>
                      </a:r>
                      <a:endParaRPr lang="en-US" sz="1000" dirty="0"/>
                    </a:p>
                  </a:txBody>
                  <a:tcPr/>
                </a:tc>
                <a:tc>
                  <a:txBody>
                    <a:bodyPr/>
                    <a:lstStyle/>
                    <a:p>
                      <a:r>
                        <a:rPr lang="en-US" sz="800" dirty="0" smtClean="0">
                          <a:hlinkClick r:id="rId11" tooltip="http://robocup.itam.mx"/>
                        </a:rPr>
                        <a:t>http://robocup.itam.mx</a:t>
                      </a:r>
                      <a:endParaRPr lang="en-US" sz="800" dirty="0"/>
                    </a:p>
                  </a:txBody>
                  <a:tcPr/>
                </a:tc>
              </a:tr>
              <a:tr h="256577">
                <a:tc>
                  <a:txBody>
                    <a:bodyPr/>
                    <a:lstStyle/>
                    <a:p>
                      <a:r>
                        <a:rPr lang="en-US" sz="1000" dirty="0" smtClean="0"/>
                        <a:t>Portuguese</a:t>
                      </a:r>
                      <a:endParaRPr lang="en-US" sz="1000" dirty="0"/>
                    </a:p>
                  </a:txBody>
                  <a:tcPr/>
                </a:tc>
                <a:tc>
                  <a:txBody>
                    <a:bodyPr/>
                    <a:lstStyle/>
                    <a:p>
                      <a:r>
                        <a:rPr lang="en-US" sz="800" dirty="0" smtClean="0">
                          <a:hlinkClick r:id="rId12"/>
                        </a:rPr>
                        <a:t>http://robocup.isr.ist.utl.pt/</a:t>
                      </a:r>
                      <a:endParaRPr lang="en-US" sz="800" dirty="0"/>
                    </a:p>
                  </a:txBody>
                  <a:tcPr/>
                </a:tc>
              </a:tr>
              <a:tr h="363341">
                <a:tc>
                  <a:txBody>
                    <a:bodyPr/>
                    <a:lstStyle/>
                    <a:p>
                      <a:r>
                        <a:rPr lang="en-US" sz="1000" dirty="0" smtClean="0"/>
                        <a:t>Singapore</a:t>
                      </a:r>
                      <a:endParaRPr lang="en-US" sz="1000" dirty="0"/>
                    </a:p>
                  </a:txBody>
                  <a:tcPr/>
                </a:tc>
                <a:tc>
                  <a:txBody>
                    <a:bodyPr/>
                    <a:lstStyle/>
                    <a:p>
                      <a:r>
                        <a:rPr lang="en-US" sz="800" dirty="0" smtClean="0">
                          <a:hlinkClick r:id="rId13"/>
                        </a:rPr>
                        <a:t>http://www.robo-erectus.org/RoboCup-Singapore/</a:t>
                      </a:r>
                      <a:endParaRPr lang="en-US" sz="800" dirty="0"/>
                    </a:p>
                  </a:txBody>
                  <a:tcPr/>
                </a:tc>
              </a:tr>
              <a:tr h="256577">
                <a:tc>
                  <a:txBody>
                    <a:bodyPr/>
                    <a:lstStyle/>
                    <a:p>
                      <a:r>
                        <a:rPr lang="en-US" sz="1000" dirty="0" smtClean="0"/>
                        <a:t>Spanish</a:t>
                      </a:r>
                      <a:endParaRPr lang="en-US" sz="1000" dirty="0"/>
                    </a:p>
                  </a:txBody>
                  <a:tcPr/>
                </a:tc>
                <a:tc>
                  <a:txBody>
                    <a:bodyPr/>
                    <a:lstStyle/>
                    <a:p>
                      <a:r>
                        <a:rPr lang="en-US" sz="800" dirty="0" smtClean="0">
                          <a:hlinkClick r:id="rId14"/>
                        </a:rPr>
                        <a:t>http://www.robocupspain.es/</a:t>
                      </a:r>
                      <a:endParaRPr lang="en-US" sz="800" dirty="0"/>
                    </a:p>
                  </a:txBody>
                  <a:tcPr/>
                </a:tc>
              </a:tr>
              <a:tr h="256577">
                <a:tc>
                  <a:txBody>
                    <a:bodyPr/>
                    <a:lstStyle/>
                    <a:p>
                      <a:r>
                        <a:rPr lang="en-US" sz="1000" dirty="0" smtClean="0"/>
                        <a:t>US</a:t>
                      </a:r>
                      <a:endParaRPr lang="en-US" sz="1000" dirty="0"/>
                    </a:p>
                  </a:txBody>
                  <a:tcPr/>
                </a:tc>
                <a:tc>
                  <a:txBody>
                    <a:bodyPr/>
                    <a:lstStyle/>
                    <a:p>
                      <a:r>
                        <a:rPr lang="en-US" sz="800" dirty="0" smtClean="0">
                          <a:hlinkClick r:id="rId15"/>
                        </a:rPr>
                        <a:t>http://robocup-us.org</a:t>
                      </a:r>
                      <a:endParaRPr lang="en-US" sz="800" dirty="0"/>
                    </a:p>
                  </a:txBody>
                  <a:tcPr/>
                </a:tc>
              </a:tr>
            </a:tbl>
          </a:graphicData>
        </a:graphic>
      </p:graphicFrame>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1095375"/>
          </a:xfrm>
          <a:prstGeom prst="rect">
            <a:avLst/>
          </a:prstGeom>
          <a:noFill/>
          <a:ln w="1270">
            <a:solidFill>
              <a:schemeClr val="tx1">
                <a:alpha val="99000"/>
              </a:schemeClr>
            </a:solidFill>
            <a:miter lim="800000"/>
            <a:headEnd/>
            <a:tailEnd/>
          </a:ln>
          <a:effectLst/>
        </p:spPr>
      </p:pic>
      <p:sp>
        <p:nvSpPr>
          <p:cNvPr id="7" name="TextBox 6"/>
          <p:cNvSpPr txBox="1"/>
          <p:nvPr/>
        </p:nvSpPr>
        <p:spPr>
          <a:xfrm>
            <a:off x="3429000" y="381000"/>
            <a:ext cx="2971800" cy="523220"/>
          </a:xfrm>
          <a:prstGeom prst="rect">
            <a:avLst/>
          </a:prstGeom>
          <a:noFill/>
        </p:spPr>
        <p:txBody>
          <a:bodyPr wrap="square" rtlCol="0">
            <a:spAutoFit/>
          </a:bodyPr>
          <a:lstStyle/>
          <a:p>
            <a:pPr algn="ctr" rtl="1"/>
            <a:r>
              <a:rPr lang="fa-IR" sz="2800" dirty="0" smtClean="0"/>
              <a:t>چرا فوتبال ؟</a:t>
            </a:r>
            <a:endParaRPr lang="en-US" sz="2800" dirty="0"/>
          </a:p>
        </p:txBody>
      </p:sp>
      <p:sp>
        <p:nvSpPr>
          <p:cNvPr id="2049" name="AutoShape 1"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 name="AutoShape 2"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1" name="AutoShape 3"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3" name="AutoShape 5"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4" name="AutoShape 6"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5" name="AutoShape 7"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6" name="AutoShape 8"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7" name="AutoShape 9"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8" name="AutoShape 10"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9" name="AutoShape 11"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0" name="AutoShape 12"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1" name="AutoShape 13"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2" name="AutoShape 14"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3" name="AutoShape 15"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4" name="AutoShape 16"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5" name="AutoShape 17"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6" name="AutoShape 18"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7" name="AutoShape 19"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8" name="AutoShape 20"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9" name="AutoShape 21"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0" name="AutoShape 22"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1" name="AutoShape 23"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2" name="AutoShape 24"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3" name="AutoShape 25"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4" name="AutoShape 26"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5" name="AutoShape 27" descr="web"/>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6" name="AutoShape 28" descr="ml"/>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7" name="AutoShape 29"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8" name="AutoShape 30"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9" name="AutoShape 31"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0" name="AutoShape 32"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1" name="AutoShape 33"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2" name="AutoShape 34"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3" name="AutoShape 35"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4" name="AutoShape 36"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5" name="AutoShape 37"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6" name="AutoShape 38"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7" name="AutoShape 39"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8" name="AutoShape 40"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9" name="AutoShape 41"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0" name="AutoShape 42"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1" name="AutoShape 43"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2" name="AutoShape 44"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3" name="AutoShape 45"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aphicFrame>
        <p:nvGraphicFramePr>
          <p:cNvPr id="51" name="Table 50"/>
          <p:cNvGraphicFramePr>
            <a:graphicFrameLocks noGrp="1"/>
          </p:cNvGraphicFramePr>
          <p:nvPr/>
        </p:nvGraphicFramePr>
        <p:xfrm>
          <a:off x="1447800" y="1752600"/>
          <a:ext cx="6096000" cy="222504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rtl="1"/>
                      <a:r>
                        <a:rPr lang="fa-IR" dirty="0" smtClean="0"/>
                        <a:t>وضعیت</a:t>
                      </a:r>
                      <a:endParaRPr lang="en-US" dirty="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algn="ctr" rtl="1"/>
                      <a:r>
                        <a:rPr lang="fa-IR" dirty="0" smtClean="0"/>
                        <a:t>شطرنج</a:t>
                      </a:r>
                      <a:endParaRPr lang="en-US" dirty="0"/>
                    </a:p>
                  </a:txBody>
                  <a:tcPr>
                    <a:lnT w="12700" cap="flat" cmpd="sng" algn="ctr">
                      <a:noFill/>
                      <a:prstDash val="solid"/>
                      <a:round/>
                      <a:headEnd type="none" w="med" len="med"/>
                      <a:tailEnd type="none" w="med" len="med"/>
                    </a:lnT>
                  </a:tcPr>
                </a:tc>
                <a:tc>
                  <a:txBody>
                    <a:bodyPr/>
                    <a:lstStyle/>
                    <a:p>
                      <a:pPr algn="ctr" rtl="1"/>
                      <a:r>
                        <a:rPr lang="fa-IR" dirty="0" smtClean="0"/>
                        <a:t>فوتبال</a:t>
                      </a:r>
                      <a:endParaRPr lang="en-US" dirty="0"/>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r>
              <a:tr h="370840">
                <a:tc>
                  <a:txBody>
                    <a:bodyPr/>
                    <a:lstStyle/>
                    <a:p>
                      <a:pPr algn="ctr" rtl="1"/>
                      <a:r>
                        <a:rPr lang="fa-IR" dirty="0" smtClean="0"/>
                        <a:t>محیط</a:t>
                      </a:r>
                      <a:endParaRPr lang="en-US" dirty="0"/>
                    </a:p>
                  </a:txBody>
                  <a:tcPr>
                    <a:lnL w="12700" cap="flat" cmpd="sng" algn="ctr">
                      <a:noFill/>
                      <a:prstDash val="solid"/>
                      <a:round/>
                      <a:headEnd type="none" w="med" len="med"/>
                      <a:tailEnd type="none" w="med" len="med"/>
                    </a:lnL>
                  </a:tcPr>
                </a:tc>
                <a:tc>
                  <a:txBody>
                    <a:bodyPr/>
                    <a:lstStyle/>
                    <a:p>
                      <a:pPr algn="ctr" rtl="1"/>
                      <a:r>
                        <a:rPr lang="fa-IR" dirty="0" smtClean="0"/>
                        <a:t>ایستا</a:t>
                      </a:r>
                      <a:endParaRPr lang="en-US" dirty="0"/>
                    </a:p>
                  </a:txBody>
                  <a:tcPr/>
                </a:tc>
                <a:tc>
                  <a:txBody>
                    <a:bodyPr/>
                    <a:lstStyle/>
                    <a:p>
                      <a:pPr algn="ctr" rtl="1"/>
                      <a:r>
                        <a:rPr lang="fa-IR" dirty="0" smtClean="0"/>
                        <a:t>پویا</a:t>
                      </a:r>
                      <a:endParaRPr lang="en-US" dirty="0"/>
                    </a:p>
                  </a:txBody>
                  <a:tcPr>
                    <a:lnR w="12700" cap="flat" cmpd="sng" algn="ctr">
                      <a:noFill/>
                      <a:prstDash val="solid"/>
                      <a:round/>
                      <a:headEnd type="none" w="med" len="med"/>
                      <a:tailEnd type="none" w="med" len="med"/>
                    </a:lnR>
                  </a:tcPr>
                </a:tc>
              </a:tr>
              <a:tr h="370840">
                <a:tc>
                  <a:txBody>
                    <a:bodyPr/>
                    <a:lstStyle/>
                    <a:p>
                      <a:pPr algn="ctr" rtl="1"/>
                      <a:r>
                        <a:rPr lang="fa-IR" dirty="0" smtClean="0"/>
                        <a:t>تغییر حالت</a:t>
                      </a:r>
                      <a:endParaRPr lang="en-US" dirty="0"/>
                    </a:p>
                  </a:txBody>
                  <a:tcPr>
                    <a:lnL w="12700" cap="flat" cmpd="sng" algn="ctr">
                      <a:noFill/>
                      <a:prstDash val="solid"/>
                      <a:round/>
                      <a:headEnd type="none" w="med" len="med"/>
                      <a:tailEnd type="none" w="med" len="med"/>
                    </a:lnL>
                  </a:tcPr>
                </a:tc>
                <a:tc>
                  <a:txBody>
                    <a:bodyPr/>
                    <a:lstStyle/>
                    <a:p>
                      <a:pPr algn="ctr" rtl="1"/>
                      <a:r>
                        <a:rPr lang="fa-IR" dirty="0" smtClean="0"/>
                        <a:t>نوبتی</a:t>
                      </a:r>
                      <a:endParaRPr lang="en-US" dirty="0"/>
                    </a:p>
                  </a:txBody>
                  <a:tcPr/>
                </a:tc>
                <a:tc>
                  <a:txBody>
                    <a:bodyPr/>
                    <a:lstStyle/>
                    <a:p>
                      <a:pPr algn="ctr" rtl="1"/>
                      <a:r>
                        <a:rPr lang="fa-IR" dirty="0" smtClean="0"/>
                        <a:t>بلادرنگ</a:t>
                      </a:r>
                      <a:endParaRPr lang="en-US" dirty="0"/>
                    </a:p>
                  </a:txBody>
                  <a:tcPr>
                    <a:lnR w="12700" cap="flat" cmpd="sng" algn="ctr">
                      <a:noFill/>
                      <a:prstDash val="solid"/>
                      <a:round/>
                      <a:headEnd type="none" w="med" len="med"/>
                      <a:tailEnd type="none" w="med" len="med"/>
                    </a:lnR>
                  </a:tcPr>
                </a:tc>
              </a:tr>
              <a:tr h="370840">
                <a:tc>
                  <a:txBody>
                    <a:bodyPr/>
                    <a:lstStyle/>
                    <a:p>
                      <a:pPr algn="ctr" rtl="1"/>
                      <a:r>
                        <a:rPr lang="fa-IR" dirty="0" smtClean="0"/>
                        <a:t>دسترسی اطلاعات</a:t>
                      </a:r>
                      <a:endParaRPr lang="en-US" dirty="0"/>
                    </a:p>
                  </a:txBody>
                  <a:tcPr>
                    <a:lnL w="12700" cap="flat" cmpd="sng" algn="ctr">
                      <a:noFill/>
                      <a:prstDash val="solid"/>
                      <a:round/>
                      <a:headEnd type="none" w="med" len="med"/>
                      <a:tailEnd type="none" w="med" len="med"/>
                    </a:lnL>
                  </a:tcPr>
                </a:tc>
                <a:tc>
                  <a:txBody>
                    <a:bodyPr/>
                    <a:lstStyle/>
                    <a:p>
                      <a:pPr algn="ctr" rtl="1"/>
                      <a:r>
                        <a:rPr lang="fa-IR" dirty="0" smtClean="0"/>
                        <a:t>کامل</a:t>
                      </a:r>
                      <a:endParaRPr lang="en-US" dirty="0"/>
                    </a:p>
                  </a:txBody>
                  <a:tcPr/>
                </a:tc>
                <a:tc>
                  <a:txBody>
                    <a:bodyPr/>
                    <a:lstStyle/>
                    <a:p>
                      <a:pPr algn="ctr" rtl="1"/>
                      <a:r>
                        <a:rPr lang="fa-IR" dirty="0" smtClean="0"/>
                        <a:t>غیر کامل</a:t>
                      </a:r>
                      <a:endParaRPr lang="en-US" dirty="0"/>
                    </a:p>
                  </a:txBody>
                  <a:tcPr>
                    <a:lnR w="12700" cap="flat" cmpd="sng" algn="ctr">
                      <a:noFill/>
                      <a:prstDash val="solid"/>
                      <a:round/>
                      <a:headEnd type="none" w="med" len="med"/>
                      <a:tailEnd type="none" w="med" len="med"/>
                    </a:lnR>
                  </a:tcPr>
                </a:tc>
              </a:tr>
              <a:tr h="370840">
                <a:tc>
                  <a:txBody>
                    <a:bodyPr/>
                    <a:lstStyle/>
                    <a:p>
                      <a:pPr algn="ctr" rtl="1"/>
                      <a:r>
                        <a:rPr lang="fa-IR" dirty="0" smtClean="0"/>
                        <a:t>اطلاعات سنسورها</a:t>
                      </a:r>
                      <a:endParaRPr lang="en-US" dirty="0"/>
                    </a:p>
                  </a:txBody>
                  <a:tcPr>
                    <a:lnL w="12700" cap="flat" cmpd="sng" algn="ctr">
                      <a:noFill/>
                      <a:prstDash val="solid"/>
                      <a:round/>
                      <a:headEnd type="none" w="med" len="med"/>
                      <a:tailEnd type="none" w="med" len="med"/>
                    </a:lnL>
                  </a:tcPr>
                </a:tc>
                <a:tc>
                  <a:txBody>
                    <a:bodyPr/>
                    <a:lstStyle/>
                    <a:p>
                      <a:pPr algn="ctr" rtl="1"/>
                      <a:r>
                        <a:rPr lang="fa-IR" dirty="0" smtClean="0"/>
                        <a:t>نمادین</a:t>
                      </a:r>
                      <a:endParaRPr lang="en-US" dirty="0"/>
                    </a:p>
                  </a:txBody>
                  <a:tcPr/>
                </a:tc>
                <a:tc>
                  <a:txBody>
                    <a:bodyPr/>
                    <a:lstStyle/>
                    <a:p>
                      <a:pPr algn="ctr" rtl="1"/>
                      <a:r>
                        <a:rPr lang="fa-IR" dirty="0" smtClean="0"/>
                        <a:t>غیر نمادین</a:t>
                      </a:r>
                      <a:endParaRPr lang="en-US" dirty="0"/>
                    </a:p>
                  </a:txBody>
                  <a:tcPr>
                    <a:lnR w="12700" cap="flat" cmpd="sng" algn="ctr">
                      <a:noFill/>
                      <a:prstDash val="solid"/>
                      <a:round/>
                      <a:headEnd type="none" w="med" len="med"/>
                      <a:tailEnd type="none" w="med" len="med"/>
                    </a:lnR>
                  </a:tcPr>
                </a:tc>
              </a:tr>
              <a:tr h="370840">
                <a:tc>
                  <a:txBody>
                    <a:bodyPr/>
                    <a:lstStyle/>
                    <a:p>
                      <a:pPr algn="ctr" rtl="1"/>
                      <a:r>
                        <a:rPr lang="fa-IR" dirty="0" smtClean="0"/>
                        <a:t>کنترل</a:t>
                      </a:r>
                      <a:endParaRPr lang="en-US" dirty="0"/>
                    </a:p>
                  </a:txBody>
                  <a:tcP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algn="ctr" rtl="1"/>
                      <a:r>
                        <a:rPr lang="fa-IR" dirty="0" smtClean="0"/>
                        <a:t>مرکزی</a:t>
                      </a:r>
                      <a:endParaRPr lang="en-US" dirty="0"/>
                    </a:p>
                  </a:txBody>
                  <a:tcPr>
                    <a:lnB w="12700" cap="flat" cmpd="sng" algn="ctr">
                      <a:noFill/>
                      <a:prstDash val="solid"/>
                      <a:round/>
                      <a:headEnd type="none" w="med" len="med"/>
                      <a:tailEnd type="none" w="med" len="med"/>
                    </a:lnB>
                  </a:tcPr>
                </a:tc>
                <a:tc>
                  <a:txBody>
                    <a:bodyPr/>
                    <a:lstStyle/>
                    <a:p>
                      <a:pPr algn="ctr" rtl="1"/>
                      <a:r>
                        <a:rPr lang="fa-IR" dirty="0" smtClean="0"/>
                        <a:t>توزیع شده</a:t>
                      </a:r>
                      <a:endParaRPr lang="en-US" dirty="0"/>
                    </a:p>
                  </a:txBody>
                  <a:tcP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1095375"/>
          </a:xfrm>
          <a:prstGeom prst="rect">
            <a:avLst/>
          </a:prstGeom>
          <a:noFill/>
          <a:ln w="1270">
            <a:solidFill>
              <a:schemeClr val="tx1">
                <a:alpha val="99000"/>
              </a:schemeClr>
            </a:solidFill>
            <a:miter lim="800000"/>
            <a:headEnd/>
            <a:tailEnd/>
          </a:ln>
          <a:effectLst/>
        </p:spPr>
      </p:pic>
      <p:sp>
        <p:nvSpPr>
          <p:cNvPr id="7" name="TextBox 6"/>
          <p:cNvSpPr txBox="1"/>
          <p:nvPr/>
        </p:nvSpPr>
        <p:spPr>
          <a:xfrm>
            <a:off x="3429000" y="381000"/>
            <a:ext cx="2971800" cy="523220"/>
          </a:xfrm>
          <a:prstGeom prst="rect">
            <a:avLst/>
          </a:prstGeom>
          <a:noFill/>
        </p:spPr>
        <p:txBody>
          <a:bodyPr wrap="square" rtlCol="0">
            <a:spAutoFit/>
          </a:bodyPr>
          <a:lstStyle/>
          <a:p>
            <a:pPr algn="ctr" rtl="1"/>
            <a:r>
              <a:rPr lang="fa-IR" sz="2800" dirty="0" smtClean="0"/>
              <a:t>لیگ های ربوکاپ</a:t>
            </a:r>
            <a:endParaRPr lang="en-US" sz="2800" dirty="0"/>
          </a:p>
        </p:txBody>
      </p:sp>
      <p:sp>
        <p:nvSpPr>
          <p:cNvPr id="2049" name="AutoShape 1"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 name="AutoShape 2"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1" name="AutoShape 3"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3" name="AutoShape 5"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4" name="AutoShape 6"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5" name="AutoShape 7"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6" name="AutoShape 8"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7" name="AutoShape 9"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8" name="AutoShape 10"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9" name="AutoShape 11"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0" name="AutoShape 12"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1" name="AutoShape 13"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2" name="AutoShape 14"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3" name="AutoShape 15"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4" name="AutoShape 16"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5" name="AutoShape 17"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6" name="AutoShape 18"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7" name="AutoShape 19"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8" name="AutoShape 20"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9" name="AutoShape 21"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0" name="AutoShape 22"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1" name="AutoShape 23"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2" name="AutoShape 24"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3" name="AutoShape 25"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4" name="AutoShape 26"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5" name="AutoShape 27" descr="web"/>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6" name="AutoShape 28" descr="ml"/>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7" name="AutoShape 29"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8" name="AutoShape 30"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9" name="AutoShape 31"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0" name="AutoShape 32"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1" name="AutoShape 33"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2" name="AutoShape 34"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3" name="AutoShape 35"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4" name="AutoShape 36"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5" name="AutoShape 37"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6" name="AutoShape 38"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7" name="AutoShape 39"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8" name="AutoShape 40"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9" name="AutoShape 41"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0" name="AutoShape 42"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1" name="AutoShape 43"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2" name="AutoShape 44"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3" name="AutoShape 45"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0" name="Picture 2"/>
          <p:cNvPicPr>
            <a:picLocks noChangeAspect="1" noChangeArrowheads="1"/>
          </p:cNvPicPr>
          <p:nvPr/>
        </p:nvPicPr>
        <p:blipFill>
          <a:blip r:embed="rId3"/>
          <a:srcRect/>
          <a:stretch>
            <a:fillRect/>
          </a:stretch>
        </p:blipFill>
        <p:spPr bwMode="auto">
          <a:xfrm>
            <a:off x="914400" y="1905000"/>
            <a:ext cx="2438400" cy="2085975"/>
          </a:xfrm>
          <a:prstGeom prst="rect">
            <a:avLst/>
          </a:prstGeom>
          <a:noFill/>
          <a:ln w="9525">
            <a:noFill/>
            <a:miter lim="800000"/>
            <a:headEnd/>
            <a:tailEnd/>
          </a:ln>
          <a:effectLst/>
        </p:spPr>
      </p:pic>
      <p:sp>
        <p:nvSpPr>
          <p:cNvPr id="51" name="Rectangle 50"/>
          <p:cNvSpPr/>
          <p:nvPr/>
        </p:nvSpPr>
        <p:spPr bwMode="blackWhite">
          <a:xfrm>
            <a:off x="3334512" y="1295400"/>
            <a:ext cx="3886200" cy="4031873"/>
          </a:xfrm>
          <a:prstGeom prst="rect">
            <a:avLst/>
          </a:prstGeom>
        </p:spPr>
        <p:txBody>
          <a:bodyPr wrap="square">
            <a:spAutoFit/>
          </a:bodyPr>
          <a:lstStyle/>
          <a:p>
            <a:pPr marL="182880" algn="r" rtl="1"/>
            <a:r>
              <a:rPr lang="fa-IR" sz="1600" dirty="0" smtClean="0"/>
              <a:t>لیگ های ربوکاپ در سه گروه تقسیم بندی می شوند:</a:t>
            </a:r>
          </a:p>
          <a:p>
            <a:pPr marL="365760" algn="r" rtl="1">
              <a:buFont typeface="Arial" pitchFamily="34" charset="0"/>
              <a:buChar char="•"/>
            </a:pPr>
            <a:r>
              <a:rPr lang="fa-IR" sz="1600" dirty="0" smtClean="0"/>
              <a:t> امداد</a:t>
            </a:r>
          </a:p>
          <a:p>
            <a:pPr marL="640080" algn="r" rtl="1">
              <a:buFont typeface="Wingdings" pitchFamily="2" charset="2"/>
              <a:buChar char="§"/>
            </a:pPr>
            <a:r>
              <a:rPr lang="fa-IR" sz="1600" dirty="0" smtClean="0"/>
              <a:t> ربات های امدادگر</a:t>
            </a:r>
          </a:p>
          <a:p>
            <a:pPr marL="640080" algn="r" rtl="1">
              <a:buFont typeface="Wingdings" pitchFamily="2" charset="2"/>
              <a:buChar char="§"/>
            </a:pPr>
            <a:r>
              <a:rPr lang="fa-IR" sz="1600" dirty="0" smtClean="0"/>
              <a:t> شبیه سازی امداد</a:t>
            </a:r>
          </a:p>
          <a:p>
            <a:pPr marL="365760" algn="r" rtl="1">
              <a:buFont typeface="Arial" pitchFamily="34" charset="0"/>
              <a:buChar char="•"/>
            </a:pPr>
            <a:r>
              <a:rPr lang="fa-IR" sz="1600" dirty="0" smtClean="0"/>
              <a:t> نوجوانان</a:t>
            </a:r>
          </a:p>
          <a:p>
            <a:pPr marL="640080" algn="r" rtl="1">
              <a:buFont typeface="Wingdings" pitchFamily="2" charset="2"/>
              <a:buChar char="§"/>
            </a:pPr>
            <a:r>
              <a:rPr lang="fa-IR" sz="1600" dirty="0" smtClean="0"/>
              <a:t> ربات های رقصنده</a:t>
            </a:r>
          </a:p>
          <a:p>
            <a:pPr marL="640080" algn="r" rtl="1">
              <a:buFont typeface="Wingdings" pitchFamily="2" charset="2"/>
              <a:buChar char="§"/>
            </a:pPr>
            <a:r>
              <a:rPr lang="fa-IR" sz="1600" dirty="0" smtClean="0"/>
              <a:t> ربات های فوتبالیست</a:t>
            </a:r>
          </a:p>
          <a:p>
            <a:pPr marL="640080" algn="r" rtl="1">
              <a:buFont typeface="Wingdings" pitchFamily="2" charset="2"/>
              <a:buChar char="§"/>
            </a:pPr>
            <a:r>
              <a:rPr lang="fa-IR" sz="1600" dirty="0" smtClean="0"/>
              <a:t> ربات های امدادگر</a:t>
            </a:r>
          </a:p>
          <a:p>
            <a:pPr marL="365760" algn="r" rtl="1">
              <a:buFont typeface="Arial" pitchFamily="34" charset="0"/>
              <a:buChar char="•"/>
            </a:pPr>
            <a:r>
              <a:rPr lang="fa-IR" sz="1600" dirty="0" smtClean="0"/>
              <a:t> فوتبال</a:t>
            </a:r>
          </a:p>
          <a:p>
            <a:pPr marL="640080" algn="r" rtl="1">
              <a:buFont typeface="Wingdings" pitchFamily="2" charset="2"/>
              <a:buChar char="§"/>
            </a:pPr>
            <a:r>
              <a:rPr lang="fa-IR" sz="1600" dirty="0" smtClean="0"/>
              <a:t> ربات های سایز کوچک</a:t>
            </a:r>
          </a:p>
          <a:p>
            <a:pPr marL="640080" algn="r" rtl="1">
              <a:buFont typeface="Wingdings" pitchFamily="2" charset="2"/>
              <a:buChar char="§"/>
            </a:pPr>
            <a:r>
              <a:rPr lang="fa-IR" sz="1600" dirty="0" smtClean="0"/>
              <a:t> ربات های سایز متوسط</a:t>
            </a:r>
          </a:p>
          <a:p>
            <a:pPr marL="640080" algn="r" rtl="1">
              <a:buFont typeface="Wingdings" pitchFamily="2" charset="2"/>
              <a:buChar char="§"/>
            </a:pPr>
            <a:r>
              <a:rPr lang="fa-IR" sz="1600" dirty="0" smtClean="0"/>
              <a:t> ربات های چهار پا</a:t>
            </a:r>
          </a:p>
          <a:p>
            <a:pPr marL="640080" algn="r" rtl="1">
              <a:buFont typeface="Wingdings" pitchFamily="2" charset="2"/>
              <a:buChar char="§"/>
            </a:pPr>
            <a:r>
              <a:rPr lang="fa-IR" sz="1600" dirty="0" smtClean="0"/>
              <a:t> ربات های انسان نما</a:t>
            </a:r>
          </a:p>
          <a:p>
            <a:pPr marL="640080" algn="r" rtl="1">
              <a:buFont typeface="Wingdings" pitchFamily="2" charset="2"/>
              <a:buChar char="§"/>
            </a:pPr>
            <a:r>
              <a:rPr lang="fa-IR" sz="1600" dirty="0" smtClean="0"/>
              <a:t> شبیه سازی فوتبال</a:t>
            </a:r>
          </a:p>
          <a:p>
            <a:pPr marL="182880" algn="r" rtl="1"/>
            <a:endParaRPr lang="fa-IR" sz="1600" dirty="0" smtClean="0"/>
          </a:p>
          <a:p>
            <a:pPr marL="182880" algn="r" rtl="1"/>
            <a:endParaRPr lang="fa-IR" sz="1600" dirty="0" smtClean="0"/>
          </a:p>
        </p:txBody>
      </p:sp>
      <p:pic>
        <p:nvPicPr>
          <p:cNvPr id="1026" name="Picture 2"/>
          <p:cNvPicPr>
            <a:picLocks noChangeAspect="1" noChangeArrowheads="1"/>
          </p:cNvPicPr>
          <p:nvPr/>
        </p:nvPicPr>
        <p:blipFill>
          <a:blip r:embed="rId4"/>
          <a:srcRect/>
          <a:stretch>
            <a:fillRect/>
          </a:stretch>
        </p:blipFill>
        <p:spPr bwMode="auto">
          <a:xfrm>
            <a:off x="7217484" y="3810000"/>
            <a:ext cx="942975" cy="613502"/>
          </a:xfrm>
          <a:prstGeom prst="rect">
            <a:avLst/>
          </a:prstGeom>
          <a:noFill/>
          <a:ln w="9525">
            <a:noFill/>
            <a:miter lim="800000"/>
            <a:headEnd/>
            <a:tailEnd/>
          </a:ln>
          <a:effectLst/>
        </p:spPr>
      </p:pic>
      <p:pic>
        <p:nvPicPr>
          <p:cNvPr id="1027" name="Picture 3"/>
          <p:cNvPicPr>
            <a:picLocks noChangeAspect="1" noChangeArrowheads="1"/>
          </p:cNvPicPr>
          <p:nvPr/>
        </p:nvPicPr>
        <p:blipFill>
          <a:blip r:embed="rId5"/>
          <a:srcRect/>
          <a:stretch>
            <a:fillRect/>
          </a:stretch>
        </p:blipFill>
        <p:spPr bwMode="auto">
          <a:xfrm>
            <a:off x="7217484" y="2667000"/>
            <a:ext cx="930380" cy="582168"/>
          </a:xfrm>
          <a:prstGeom prst="rect">
            <a:avLst/>
          </a:prstGeom>
          <a:noFill/>
          <a:ln w="9525">
            <a:noFill/>
            <a:miter lim="800000"/>
            <a:headEnd/>
            <a:tailEnd/>
          </a:ln>
          <a:effectLst/>
        </p:spPr>
      </p:pic>
      <p:pic>
        <p:nvPicPr>
          <p:cNvPr id="1028" name="Picture 4"/>
          <p:cNvPicPr>
            <a:picLocks noChangeAspect="1" noChangeArrowheads="1"/>
          </p:cNvPicPr>
          <p:nvPr/>
        </p:nvPicPr>
        <p:blipFill>
          <a:blip r:embed="rId6"/>
          <a:srcRect/>
          <a:stretch>
            <a:fillRect/>
          </a:stretch>
        </p:blipFill>
        <p:spPr bwMode="auto">
          <a:xfrm>
            <a:off x="7162800" y="1806737"/>
            <a:ext cx="1066800" cy="599389"/>
          </a:xfrm>
          <a:prstGeom prst="rect">
            <a:avLst/>
          </a:prstGeom>
          <a:noFill/>
          <a:ln w="9525">
            <a:noFill/>
            <a:miter lim="800000"/>
            <a:headEnd/>
            <a:tailEnd/>
          </a:ln>
          <a:effectLst/>
        </p:spPr>
      </p:pic>
      <p:cxnSp>
        <p:nvCxnSpPr>
          <p:cNvPr id="77" name="Straight Connector 76"/>
          <p:cNvCxnSpPr/>
          <p:nvPr/>
        </p:nvCxnSpPr>
        <p:spPr>
          <a:xfrm>
            <a:off x="3569568" y="3439758"/>
            <a:ext cx="2514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6934200" y="2460810"/>
            <a:ext cx="2057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3541776" y="1712976"/>
            <a:ext cx="2514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6894576" y="1722120"/>
            <a:ext cx="2057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6934200" y="3451410"/>
            <a:ext cx="2057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3541776" y="2449158"/>
            <a:ext cx="2438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581400" y="4800600"/>
            <a:ext cx="54102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1095375"/>
          </a:xfrm>
          <a:prstGeom prst="rect">
            <a:avLst/>
          </a:prstGeom>
          <a:noFill/>
          <a:ln w="1270">
            <a:solidFill>
              <a:schemeClr val="tx1">
                <a:alpha val="99000"/>
              </a:schemeClr>
            </a:solidFill>
            <a:miter lim="800000"/>
            <a:headEnd/>
            <a:tailEnd/>
          </a:ln>
          <a:effectLst/>
        </p:spPr>
      </p:pic>
      <p:sp>
        <p:nvSpPr>
          <p:cNvPr id="7" name="TextBox 6"/>
          <p:cNvSpPr txBox="1"/>
          <p:nvPr/>
        </p:nvSpPr>
        <p:spPr>
          <a:xfrm>
            <a:off x="3429000" y="381000"/>
            <a:ext cx="2971800" cy="523220"/>
          </a:xfrm>
          <a:prstGeom prst="rect">
            <a:avLst/>
          </a:prstGeom>
          <a:noFill/>
        </p:spPr>
        <p:txBody>
          <a:bodyPr wrap="square" rtlCol="0">
            <a:spAutoFit/>
          </a:bodyPr>
          <a:lstStyle/>
          <a:p>
            <a:pPr algn="ctr" rtl="1"/>
            <a:r>
              <a:rPr lang="fa-IR" sz="2800" dirty="0" smtClean="0"/>
              <a:t>ربوکاپ امدادگر</a:t>
            </a:r>
          </a:p>
        </p:txBody>
      </p:sp>
      <p:sp>
        <p:nvSpPr>
          <p:cNvPr id="2049" name="AutoShape 1"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 name="AutoShape 2"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1" name="AutoShape 3"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3" name="AutoShape 5"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4" name="AutoShape 6"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5" name="AutoShape 7"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6" name="AutoShape 8"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7" name="AutoShape 9"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8" name="AutoShape 10"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9" name="AutoShape 11"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0" name="AutoShape 12"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1" name="AutoShape 13"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2" name="AutoShape 14"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3" name="AutoShape 15"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4" name="AutoShape 16"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5" name="AutoShape 17"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6" name="AutoShape 18"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7" name="AutoShape 19"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8" name="AutoShape 20"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9" name="AutoShape 21"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0" name="AutoShape 22"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1" name="AutoShape 23"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2" name="AutoShape 24"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3" name="AutoShape 25"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4" name="AutoShape 26"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5" name="AutoShape 27" descr="web"/>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6" name="AutoShape 28" descr="ml"/>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7" name="AutoShape 29"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8" name="AutoShape 30"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9" name="AutoShape 31"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0" name="AutoShape 32"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1" name="AutoShape 33"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2" name="AutoShape 34"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3" name="AutoShape 35"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4" name="AutoShape 36"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5" name="AutoShape 37"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6" name="AutoShape 38"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7" name="AutoShape 39"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8" name="AutoShape 40"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9" name="AutoShape 41"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0" name="AutoShape 42"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1" name="AutoShape 43"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2" name="AutoShape 44"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3" name="AutoShape 45"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0" name="Picture 5"/>
          <p:cNvPicPr>
            <a:picLocks noChangeAspect="1" noChangeArrowheads="1"/>
          </p:cNvPicPr>
          <p:nvPr/>
        </p:nvPicPr>
        <p:blipFill>
          <a:blip r:embed="rId3"/>
          <a:srcRect/>
          <a:stretch>
            <a:fillRect/>
          </a:stretch>
        </p:blipFill>
        <p:spPr bwMode="auto">
          <a:xfrm>
            <a:off x="609600" y="1295400"/>
            <a:ext cx="3267075" cy="3400425"/>
          </a:xfrm>
          <a:prstGeom prst="rect">
            <a:avLst/>
          </a:prstGeom>
          <a:noFill/>
          <a:ln w="9525">
            <a:noFill/>
            <a:miter lim="800000"/>
            <a:headEnd/>
            <a:tailEnd/>
          </a:ln>
          <a:effectLst/>
        </p:spPr>
      </p:pic>
      <p:pic>
        <p:nvPicPr>
          <p:cNvPr id="53" name="Picture 3"/>
          <p:cNvPicPr>
            <a:picLocks noChangeAspect="1" noChangeArrowheads="1"/>
          </p:cNvPicPr>
          <p:nvPr/>
        </p:nvPicPr>
        <p:blipFill>
          <a:blip r:embed="rId4"/>
          <a:srcRect/>
          <a:stretch>
            <a:fillRect/>
          </a:stretch>
        </p:blipFill>
        <p:spPr bwMode="auto">
          <a:xfrm>
            <a:off x="10758" y="10758"/>
            <a:ext cx="1885950" cy="1076325"/>
          </a:xfrm>
          <a:prstGeom prst="rect">
            <a:avLst/>
          </a:prstGeom>
          <a:noFill/>
          <a:ln w="9525">
            <a:noFill/>
            <a:miter lim="800000"/>
            <a:headEnd/>
            <a:tailEnd/>
          </a:ln>
          <a:effectLst/>
        </p:spPr>
      </p:pic>
      <p:sp>
        <p:nvSpPr>
          <p:cNvPr id="54" name="Rectangle 53"/>
          <p:cNvSpPr/>
          <p:nvPr/>
        </p:nvSpPr>
        <p:spPr>
          <a:xfrm>
            <a:off x="4343400" y="1524000"/>
            <a:ext cx="4572000" cy="3046988"/>
          </a:xfrm>
          <a:prstGeom prst="rect">
            <a:avLst/>
          </a:prstGeom>
        </p:spPr>
        <p:txBody>
          <a:bodyPr>
            <a:spAutoFit/>
          </a:bodyPr>
          <a:lstStyle/>
          <a:p>
            <a:pPr algn="just" rtl="1">
              <a:lnSpc>
                <a:spcPct val="150000"/>
              </a:lnSpc>
            </a:pPr>
            <a:r>
              <a:rPr lang="fa-IR" sz="1600" dirty="0" smtClean="0"/>
              <a:t>امداد در حادثه یکی از جدیترین مشکلاتی است که تعداد زیادی عامل را مشغول خود می کند. هدف لیگ های امداد ربوکاپ ترویج و توسعه تحقیقات در این زمینه مهم با درگیر کردن هماهنگی در کارهای تیمی سیستم های چند عامله، ربات های فیزیکی برای جستجو و نجات، ساختار های اطلاعاتی، ابزار های دیجیتالی شخصی، شبیه ساز های استاندارد و سیستم های پشتیبانی تصمیم گیرنده، همه چیزهایی هستند که در آینده در یک سیستم ادراکی کامل خواهند شد.</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1095375"/>
          </a:xfrm>
          <a:prstGeom prst="rect">
            <a:avLst/>
          </a:prstGeom>
          <a:noFill/>
          <a:ln w="1270">
            <a:solidFill>
              <a:schemeClr val="tx1">
                <a:alpha val="99000"/>
              </a:schemeClr>
            </a:solidFill>
            <a:miter lim="800000"/>
            <a:headEnd/>
            <a:tailEnd/>
          </a:ln>
          <a:effectLst/>
        </p:spPr>
      </p:pic>
      <p:sp>
        <p:nvSpPr>
          <p:cNvPr id="7" name="TextBox 6"/>
          <p:cNvSpPr txBox="1"/>
          <p:nvPr/>
        </p:nvSpPr>
        <p:spPr>
          <a:xfrm>
            <a:off x="3429000" y="381000"/>
            <a:ext cx="2971800" cy="523220"/>
          </a:xfrm>
          <a:prstGeom prst="rect">
            <a:avLst/>
          </a:prstGeom>
          <a:noFill/>
        </p:spPr>
        <p:txBody>
          <a:bodyPr wrap="square" rtlCol="0">
            <a:spAutoFit/>
          </a:bodyPr>
          <a:lstStyle/>
          <a:p>
            <a:pPr algn="ctr" rtl="1"/>
            <a:r>
              <a:rPr lang="fa-IR" sz="2800" dirty="0" smtClean="0"/>
              <a:t>ربات های امدادگر</a:t>
            </a:r>
          </a:p>
        </p:txBody>
      </p:sp>
      <p:sp>
        <p:nvSpPr>
          <p:cNvPr id="2049" name="AutoShape 1"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 name="AutoShape 2"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1" name="AutoShape 3"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3" name="AutoShape 5"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4" name="AutoShape 6"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5" name="AutoShape 7"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6" name="AutoShape 8"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7" name="AutoShape 9"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8" name="AutoShape 10"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9" name="AutoShape 11"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0" name="AutoShape 12"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1" name="AutoShape 13"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2" name="AutoShape 14"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3" name="AutoShape 15" descr="g"/>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4" name="AutoShape 16"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5" name="AutoShape 17"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6" name="AutoShape 18"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7" name="AutoShape 19"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8" name="AutoShape 20"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9" name="AutoShape 21"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0" name="AutoShape 22"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1" name="AutoShape 23"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2" name="AutoShape 24"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3" name="AutoShape 25"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4" name="AutoShape 26"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5" name="AutoShape 27" descr="web"/>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6" name="AutoShape 28" descr="ml"/>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7" name="AutoShape 29"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8" name="AutoShape 30"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9" name="AutoShape 31"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0" name="AutoShape 32"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1" name="AutoShape 33"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2" name="AutoShape 34"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3" name="AutoShape 35" descr="http://www.robocup.org/images/maillist.gif"/>
          <p:cNvSpPr>
            <a:spLocks noChangeAspect="1" noChangeArrowheads="1"/>
          </p:cNvSpPr>
          <p:nvPr/>
        </p:nvSpPr>
        <p:spPr bwMode="auto">
          <a:xfrm>
            <a:off x="0" y="0"/>
            <a:ext cx="1714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4" name="AutoShape 36"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5" name="AutoShape 37"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6" name="AutoShape 38"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7" name="AutoShape 39" descr="http://www.robocup.org/images/home1.gif"/>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8" name="AutoShape 40"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9" name="AutoShape 41"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0" name="AutoShape 42"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1" name="AutoShape 43"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2" name="AutoShape 44" descr="_"/>
          <p:cNvSpPr>
            <a:spLocks noChangeAspect="1" noChangeArrowheads="1"/>
          </p:cNvSpPr>
          <p:nvPr/>
        </p:nvSpPr>
        <p:spPr bwMode="auto">
          <a:xfrm>
            <a:off x="0" y="0"/>
            <a:ext cx="76200" cy="8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3" name="AutoShape 45" descr="h"/>
          <p:cNvSpPr>
            <a:spLocks noChangeAspect="1" noChangeArrowheads="1"/>
          </p:cNvSpPr>
          <p:nvPr/>
        </p:nvSpPr>
        <p:spPr bwMode="auto">
          <a:xfrm>
            <a:off x="0" y="0"/>
            <a:ext cx="133350" cy="133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3" name="Picture 3"/>
          <p:cNvPicPr>
            <a:picLocks noChangeAspect="1" noChangeArrowheads="1"/>
          </p:cNvPicPr>
          <p:nvPr/>
        </p:nvPicPr>
        <p:blipFill>
          <a:blip r:embed="rId3"/>
          <a:srcRect/>
          <a:stretch>
            <a:fillRect/>
          </a:stretch>
        </p:blipFill>
        <p:spPr bwMode="auto">
          <a:xfrm>
            <a:off x="10758" y="10758"/>
            <a:ext cx="1885950" cy="1076325"/>
          </a:xfrm>
          <a:prstGeom prst="rect">
            <a:avLst/>
          </a:prstGeom>
          <a:noFill/>
          <a:ln w="9525">
            <a:noFill/>
            <a:miter lim="800000"/>
            <a:headEnd/>
            <a:tailEnd/>
          </a:ln>
          <a:effectLst/>
        </p:spPr>
      </p:pic>
      <p:sp>
        <p:nvSpPr>
          <p:cNvPr id="54" name="Rectangle 53"/>
          <p:cNvSpPr/>
          <p:nvPr/>
        </p:nvSpPr>
        <p:spPr>
          <a:xfrm>
            <a:off x="4343400" y="1295400"/>
            <a:ext cx="4572000" cy="3416320"/>
          </a:xfrm>
          <a:prstGeom prst="rect">
            <a:avLst/>
          </a:prstGeom>
        </p:spPr>
        <p:txBody>
          <a:bodyPr>
            <a:spAutoFit/>
          </a:bodyPr>
          <a:lstStyle/>
          <a:p>
            <a:pPr algn="just" rtl="1">
              <a:lnSpc>
                <a:spcPct val="150000"/>
              </a:lnSpc>
            </a:pPr>
            <a:r>
              <a:rPr lang="fa-IR" sz="1600" dirty="0" smtClean="0"/>
              <a:t>در این لیگ ربات ها در یک محیط حادثه دیده که به صورت مخصوص ساخته شده است و شامل چندین مانکن با علائم حیاتی نظیر دست های لرزان،  صدا و گرما هستد که در مکان های نظیر میان پله ها و در زیر آوار پنهان شده اند مشغول به کاوش می شود. این رباتها که  توسط انسان کنترل می شوند باید مجروحان را پیدا کنند و به آنها نزدیک شده و علائم حیات آنها را تشخیص داده و نقشه ای را با مشخص کردن مکان مجروح کامل کنند. تیم ها بر اساس کیفیت نقشه، دقت در تشخیص اطلاعات مجروحان و تعداد مجروحانی که پیدا کرده اند امتیاز دهی می شوند.</a:t>
            </a:r>
          </a:p>
        </p:txBody>
      </p:sp>
      <p:pic>
        <p:nvPicPr>
          <p:cNvPr id="4099" name="Picture 3"/>
          <p:cNvPicPr>
            <a:picLocks noChangeAspect="1" noChangeArrowheads="1"/>
          </p:cNvPicPr>
          <p:nvPr/>
        </p:nvPicPr>
        <p:blipFill>
          <a:blip r:embed="rId4" cstate="print"/>
          <a:srcRect/>
          <a:stretch>
            <a:fillRect/>
          </a:stretch>
        </p:blipFill>
        <p:spPr bwMode="auto">
          <a:xfrm>
            <a:off x="0" y="3657600"/>
            <a:ext cx="1929268" cy="1514475"/>
          </a:xfrm>
          <a:prstGeom prst="rect">
            <a:avLst/>
          </a:prstGeom>
          <a:noFill/>
          <a:ln w="9525">
            <a:noFill/>
            <a:miter lim="800000"/>
            <a:headEnd/>
            <a:tailEnd/>
          </a:ln>
          <a:effectLst/>
        </p:spPr>
      </p:pic>
      <p:pic>
        <p:nvPicPr>
          <p:cNvPr id="4100" name="Picture 4"/>
          <p:cNvPicPr>
            <a:picLocks noChangeAspect="1" noChangeArrowheads="1"/>
          </p:cNvPicPr>
          <p:nvPr/>
        </p:nvPicPr>
        <p:blipFill>
          <a:blip r:embed="rId5"/>
          <a:srcRect/>
          <a:stretch>
            <a:fillRect/>
          </a:stretch>
        </p:blipFill>
        <p:spPr bwMode="auto">
          <a:xfrm>
            <a:off x="2514600" y="1219200"/>
            <a:ext cx="1371600" cy="1028700"/>
          </a:xfrm>
          <a:prstGeom prst="rect">
            <a:avLst/>
          </a:prstGeom>
          <a:noFill/>
          <a:ln w="9525">
            <a:noFill/>
            <a:miter lim="800000"/>
            <a:headEnd/>
            <a:tailEnd/>
          </a:ln>
          <a:effectLst/>
        </p:spPr>
      </p:pic>
      <p:pic>
        <p:nvPicPr>
          <p:cNvPr id="4101" name="Picture 5"/>
          <p:cNvPicPr>
            <a:picLocks noChangeAspect="1" noChangeArrowheads="1"/>
          </p:cNvPicPr>
          <p:nvPr/>
        </p:nvPicPr>
        <p:blipFill>
          <a:blip r:embed="rId6" cstate="print"/>
          <a:srcRect/>
          <a:stretch>
            <a:fillRect/>
          </a:stretch>
        </p:blipFill>
        <p:spPr bwMode="auto">
          <a:xfrm>
            <a:off x="0" y="1219200"/>
            <a:ext cx="2448263" cy="2305050"/>
          </a:xfrm>
          <a:prstGeom prst="rect">
            <a:avLst/>
          </a:prstGeom>
          <a:noFill/>
          <a:ln w="9525">
            <a:noFill/>
            <a:miter lim="800000"/>
            <a:headEnd/>
            <a:tailEnd/>
          </a:ln>
          <a:effectLst/>
        </p:spPr>
      </p:pic>
      <p:pic>
        <p:nvPicPr>
          <p:cNvPr id="4102" name="Picture 6"/>
          <p:cNvPicPr>
            <a:picLocks noChangeAspect="1" noChangeArrowheads="1"/>
          </p:cNvPicPr>
          <p:nvPr/>
        </p:nvPicPr>
        <p:blipFill>
          <a:blip r:embed="rId7" cstate="print"/>
          <a:srcRect/>
          <a:stretch>
            <a:fillRect/>
          </a:stretch>
        </p:blipFill>
        <p:spPr bwMode="auto">
          <a:xfrm>
            <a:off x="1981200" y="3581400"/>
            <a:ext cx="1858282" cy="1447800"/>
          </a:xfrm>
          <a:prstGeom prst="rect">
            <a:avLst/>
          </a:prstGeom>
          <a:noFill/>
          <a:ln w="9525">
            <a:noFill/>
            <a:miter lim="800000"/>
            <a:headEnd/>
            <a:tailEnd/>
          </a:ln>
          <a:effectLst/>
        </p:spPr>
      </p:pic>
      <p:pic>
        <p:nvPicPr>
          <p:cNvPr id="4103" name="Picture 7"/>
          <p:cNvPicPr>
            <a:picLocks noChangeAspect="1" noChangeArrowheads="1"/>
          </p:cNvPicPr>
          <p:nvPr/>
        </p:nvPicPr>
        <p:blipFill>
          <a:blip r:embed="rId8" cstate="print"/>
          <a:srcRect/>
          <a:stretch>
            <a:fillRect/>
          </a:stretch>
        </p:blipFill>
        <p:spPr bwMode="auto">
          <a:xfrm>
            <a:off x="2514601" y="2242074"/>
            <a:ext cx="1371599" cy="1385888"/>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spDef>
      <a:spPr/>
      <a:bodyPr wrap="square">
        <a:spAutoFit/>
      </a:bodyPr>
      <a:lstStyle>
        <a:defPPr algn="r" rtl="1">
          <a:lnSpc>
            <a:spcPct val="150000"/>
          </a:lnSpc>
          <a:defRPr sz="900" dirty="0" smtClean="0">
            <a:solidFill>
              <a:schemeClr val="accent2"/>
            </a:solidFill>
          </a:defRPr>
        </a:defPPr>
      </a:lst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1173</TotalTime>
  <Words>1918</Words>
  <Application>Microsoft Office PowerPoint</Application>
  <PresentationFormat>On-screen Show (4:3)</PresentationFormat>
  <Paragraphs>353</Paragraphs>
  <Slides>41</Slides>
  <Notes>2</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Concourse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Mehrab</dc:creator>
  <cp:lastModifiedBy>Mehrab</cp:lastModifiedBy>
  <cp:revision>170</cp:revision>
  <dcterms:created xsi:type="dcterms:W3CDTF">2007-11-23T16:11:47Z</dcterms:created>
  <dcterms:modified xsi:type="dcterms:W3CDTF">2007-12-07T23:49:06Z</dcterms:modified>
</cp:coreProperties>
</file>